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0" r:id="rId1"/>
  </p:sldMasterIdLst>
  <p:sldIdLst>
    <p:sldId id="256" r:id="rId2"/>
  </p:sldIdLst>
  <p:sldSz cx="25199975" cy="359997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0" d="100"/>
          <a:sy n="60" d="100"/>
        </p:scale>
        <p:origin x="-2054" y="-102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G:\progetti\1%20-%2010.2%202024\analisi%20fitosanitarie.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G:\progetti\1%20-%2010.2%202024\analisi%20fitosanitarie.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G:\progetti\1%20-%2010.2%202024\analisi%20fitosanitarie.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it-IT"/>
              <a:t>% media di semi infetti da miceti fitopatogeni</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plotArea>
      <c:layout/>
      <c:barChart>
        <c:barDir val="col"/>
        <c:grouping val="clustered"/>
        <c:varyColors val="0"/>
        <c:ser>
          <c:idx val="0"/>
          <c:order val="0"/>
          <c:tx>
            <c:strRef>
              <c:f>miceti!$I$21</c:f>
              <c:strCache>
                <c:ptCount val="1"/>
                <c:pt idx="0">
                  <c:v>Colletotrichum lindemuthianum</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lt1"/>
                    </a:solidFill>
                    <a:latin typeface="+mn-lt"/>
                    <a:ea typeface="+mn-ea"/>
                    <a:cs typeface="+mn-cs"/>
                  </a:defRPr>
                </a:pPr>
                <a:endParaRPr lang="it-I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miceti!$G$22:$G$27</c:f>
              <c:strCache>
                <c:ptCount val="6"/>
                <c:pt idx="0">
                  <c:v>Rosso Scritto di Pignola</c:v>
                </c:pt>
                <c:pt idx="1">
                  <c:v>Munachedda</c:v>
                </c:pt>
                <c:pt idx="2">
                  <c:v>Marruchedda</c:v>
                </c:pt>
                <c:pt idx="3">
                  <c:v>Cu' Mussiddu</c:v>
                </c:pt>
                <c:pt idx="4">
                  <c:v>Nasieddu</c:v>
                </c:pt>
                <c:pt idx="5">
                  <c:v>Tuvagliedda</c:v>
                </c:pt>
              </c:strCache>
            </c:strRef>
          </c:cat>
          <c:val>
            <c:numRef>
              <c:f>miceti!$I$22:$I$27</c:f>
              <c:numCache>
                <c:formatCode>General</c:formatCode>
                <c:ptCount val="6"/>
                <c:pt idx="0" formatCode="0.0">
                  <c:v>10.466666666666667</c:v>
                </c:pt>
                <c:pt idx="1">
                  <c:v>13.2</c:v>
                </c:pt>
                <c:pt idx="2">
                  <c:v>14</c:v>
                </c:pt>
                <c:pt idx="3" formatCode="0.0">
                  <c:v>7.666666666666667</c:v>
                </c:pt>
                <c:pt idx="4" formatCode="0.0">
                  <c:v>4.333333333333333</c:v>
                </c:pt>
                <c:pt idx="5" formatCode="0.0">
                  <c:v>14.666666666666666</c:v>
                </c:pt>
              </c:numCache>
            </c:numRef>
          </c:val>
          <c:extLst>
            <c:ext xmlns:c16="http://schemas.microsoft.com/office/drawing/2014/chart" uri="{C3380CC4-5D6E-409C-BE32-E72D297353CC}">
              <c16:uniqueId val="{00000000-88CC-42AD-B6D1-C4C7410ACE5D}"/>
            </c:ext>
          </c:extLst>
        </c:ser>
        <c:ser>
          <c:idx val="1"/>
          <c:order val="1"/>
          <c:tx>
            <c:strRef>
              <c:f>miceti!$J$21</c:f>
              <c:strCache>
                <c:ptCount val="1"/>
                <c:pt idx="0">
                  <c:v>Sclerotinia spp.</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lt1"/>
                    </a:solidFill>
                    <a:latin typeface="+mn-lt"/>
                    <a:ea typeface="+mn-ea"/>
                    <a:cs typeface="+mn-cs"/>
                  </a:defRPr>
                </a:pPr>
                <a:endParaRPr lang="it-I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miceti!$G$22:$G$27</c:f>
              <c:strCache>
                <c:ptCount val="6"/>
                <c:pt idx="0">
                  <c:v>Rosso Scritto di Pignola</c:v>
                </c:pt>
                <c:pt idx="1">
                  <c:v>Munachedda</c:v>
                </c:pt>
                <c:pt idx="2">
                  <c:v>Marruchedda</c:v>
                </c:pt>
                <c:pt idx="3">
                  <c:v>Cu' Mussiddu</c:v>
                </c:pt>
                <c:pt idx="4">
                  <c:v>Nasieddu</c:v>
                </c:pt>
                <c:pt idx="5">
                  <c:v>Tuvagliedda</c:v>
                </c:pt>
              </c:strCache>
            </c:strRef>
          </c:cat>
          <c:val>
            <c:numRef>
              <c:f>miceti!$J$22:$J$27</c:f>
              <c:numCache>
                <c:formatCode>General</c:formatCode>
                <c:ptCount val="6"/>
                <c:pt idx="0" formatCode="0.00">
                  <c:v>7</c:v>
                </c:pt>
                <c:pt idx="1">
                  <c:v>0.6</c:v>
                </c:pt>
                <c:pt idx="2">
                  <c:v>8.4</c:v>
                </c:pt>
                <c:pt idx="3" formatCode="0.0">
                  <c:v>0.66666666666666663</c:v>
                </c:pt>
                <c:pt idx="4" formatCode="0.0">
                  <c:v>2</c:v>
                </c:pt>
                <c:pt idx="5" formatCode="0.0">
                  <c:v>2.3333333333333335</c:v>
                </c:pt>
              </c:numCache>
            </c:numRef>
          </c:val>
          <c:extLst>
            <c:ext xmlns:c16="http://schemas.microsoft.com/office/drawing/2014/chart" uri="{C3380CC4-5D6E-409C-BE32-E72D297353CC}">
              <c16:uniqueId val="{00000001-88CC-42AD-B6D1-C4C7410ACE5D}"/>
            </c:ext>
          </c:extLst>
        </c:ser>
        <c:ser>
          <c:idx val="2"/>
          <c:order val="2"/>
          <c:tx>
            <c:strRef>
              <c:f>miceti!$K$21</c:f>
              <c:strCache>
                <c:ptCount val="1"/>
                <c:pt idx="0">
                  <c:v>Alternaria spp.</c:v>
                </c:pt>
              </c:strCache>
            </c:strRef>
          </c:tx>
          <c:spPr>
            <a:solidFill>
              <a:schemeClr val="accent3">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lt1"/>
                    </a:solidFill>
                    <a:latin typeface="+mn-lt"/>
                    <a:ea typeface="+mn-ea"/>
                    <a:cs typeface="+mn-cs"/>
                  </a:defRPr>
                </a:pPr>
                <a:endParaRPr lang="it-I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miceti!$G$22:$G$27</c:f>
              <c:strCache>
                <c:ptCount val="6"/>
                <c:pt idx="0">
                  <c:v>Rosso Scritto di Pignola</c:v>
                </c:pt>
                <c:pt idx="1">
                  <c:v>Munachedda</c:v>
                </c:pt>
                <c:pt idx="2">
                  <c:v>Marruchedda</c:v>
                </c:pt>
                <c:pt idx="3">
                  <c:v>Cu' Mussiddu</c:v>
                </c:pt>
                <c:pt idx="4">
                  <c:v>Nasieddu</c:v>
                </c:pt>
                <c:pt idx="5">
                  <c:v>Tuvagliedda</c:v>
                </c:pt>
              </c:strCache>
            </c:strRef>
          </c:cat>
          <c:val>
            <c:numRef>
              <c:f>miceti!$K$22:$K$27</c:f>
              <c:numCache>
                <c:formatCode>General</c:formatCode>
                <c:ptCount val="6"/>
                <c:pt idx="0" formatCode="0.0">
                  <c:v>0.8</c:v>
                </c:pt>
                <c:pt idx="1">
                  <c:v>0</c:v>
                </c:pt>
                <c:pt idx="2">
                  <c:v>3.8</c:v>
                </c:pt>
                <c:pt idx="3" formatCode="0.0">
                  <c:v>0.66666666666666663</c:v>
                </c:pt>
                <c:pt idx="4" formatCode="0.0">
                  <c:v>4</c:v>
                </c:pt>
                <c:pt idx="5" formatCode="0.0">
                  <c:v>8.3333333333333339</c:v>
                </c:pt>
              </c:numCache>
            </c:numRef>
          </c:val>
          <c:extLst>
            <c:ext xmlns:c16="http://schemas.microsoft.com/office/drawing/2014/chart" uri="{C3380CC4-5D6E-409C-BE32-E72D297353CC}">
              <c16:uniqueId val="{00000002-88CC-42AD-B6D1-C4C7410ACE5D}"/>
            </c:ext>
          </c:extLst>
        </c:ser>
        <c:dLbls>
          <c:dLblPos val="inEnd"/>
          <c:showLegendKey val="0"/>
          <c:showVal val="1"/>
          <c:showCatName val="0"/>
          <c:showSerName val="0"/>
          <c:showPercent val="0"/>
          <c:showBubbleSize val="0"/>
        </c:dLbls>
        <c:gapWidth val="65"/>
        <c:axId val="320330992"/>
        <c:axId val="470252096"/>
      </c:barChart>
      <c:catAx>
        <c:axId val="32033099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it-IT"/>
          </a:p>
        </c:txPr>
        <c:crossAx val="470252096"/>
        <c:crosses val="autoZero"/>
        <c:auto val="1"/>
        <c:lblAlgn val="ctr"/>
        <c:lblOffset val="100"/>
        <c:noMultiLvlLbl val="0"/>
      </c:catAx>
      <c:valAx>
        <c:axId val="470252096"/>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320330992"/>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600" b="0" i="0" u="none" strike="noStrike" kern="1200" baseline="0">
              <a:solidFill>
                <a:schemeClr val="dk1">
                  <a:lumMod val="75000"/>
                  <a:lumOff val="25000"/>
                </a:schemeClr>
              </a:solidFill>
              <a:latin typeface="+mn-lt"/>
              <a:ea typeface="+mn-ea"/>
              <a:cs typeface="+mn-cs"/>
            </a:defRPr>
          </a:pPr>
          <a:endParaRPr lang="it-IT"/>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it-IT"/>
              <a:t>% media di semi infetti da Pseudomonas syringae pv. phaseolicola</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plotArea>
      <c:layout>
        <c:manualLayout>
          <c:layoutTarget val="inner"/>
          <c:xMode val="edge"/>
          <c:yMode val="edge"/>
          <c:x val="6.2817589767781748E-2"/>
          <c:y val="0.22431623931623931"/>
          <c:w val="0.90099962426242508"/>
          <c:h val="0.58813518232775419"/>
        </c:manualLayout>
      </c:layout>
      <c:barChart>
        <c:barDir val="col"/>
        <c:grouping val="clustered"/>
        <c:varyColors val="0"/>
        <c:ser>
          <c:idx val="0"/>
          <c:order val="0"/>
          <c:tx>
            <c:strRef>
              <c:f>batteri!$G$2</c:f>
              <c:strCache>
                <c:ptCount val="1"/>
                <c:pt idx="0">
                  <c:v>Pseudomonas syringae pv. phaseolicola</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lt1"/>
                    </a:solidFill>
                    <a:latin typeface="+mn-lt"/>
                    <a:ea typeface="+mn-ea"/>
                    <a:cs typeface="+mn-cs"/>
                  </a:defRPr>
                </a:pPr>
                <a:endParaRPr lang="it-I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batteri!$E$3:$E$8</c:f>
              <c:strCache>
                <c:ptCount val="6"/>
                <c:pt idx="0">
                  <c:v>Rosso Scritto di Pignola</c:v>
                </c:pt>
                <c:pt idx="1">
                  <c:v>Munachedda</c:v>
                </c:pt>
                <c:pt idx="2">
                  <c:v>Marruchedda</c:v>
                </c:pt>
                <c:pt idx="3">
                  <c:v>Cu' Mussiddu</c:v>
                </c:pt>
                <c:pt idx="4">
                  <c:v>Nasieddu</c:v>
                </c:pt>
                <c:pt idx="5">
                  <c:v>Tuvagliedda</c:v>
                </c:pt>
              </c:strCache>
            </c:strRef>
          </c:cat>
          <c:val>
            <c:numRef>
              <c:f>batteri!$G$3:$G$8</c:f>
              <c:numCache>
                <c:formatCode>General</c:formatCode>
                <c:ptCount val="6"/>
                <c:pt idx="0" formatCode="0.0">
                  <c:v>16</c:v>
                </c:pt>
                <c:pt idx="1">
                  <c:v>13.8</c:v>
                </c:pt>
                <c:pt idx="2">
                  <c:v>14.6</c:v>
                </c:pt>
                <c:pt idx="3" formatCode="0.0">
                  <c:v>18</c:v>
                </c:pt>
                <c:pt idx="4" formatCode="0.0">
                  <c:v>31</c:v>
                </c:pt>
                <c:pt idx="5" formatCode="0.0">
                  <c:v>22.666666666666668</c:v>
                </c:pt>
              </c:numCache>
            </c:numRef>
          </c:val>
          <c:extLst>
            <c:ext xmlns:c16="http://schemas.microsoft.com/office/drawing/2014/chart" uri="{C3380CC4-5D6E-409C-BE32-E72D297353CC}">
              <c16:uniqueId val="{00000000-7288-46BF-B917-7D867E945E79}"/>
            </c:ext>
          </c:extLst>
        </c:ser>
        <c:dLbls>
          <c:dLblPos val="inEnd"/>
          <c:showLegendKey val="0"/>
          <c:showVal val="1"/>
          <c:showCatName val="0"/>
          <c:showSerName val="0"/>
          <c:showPercent val="0"/>
          <c:showBubbleSize val="0"/>
        </c:dLbls>
        <c:gapWidth val="65"/>
        <c:axId val="418062944"/>
        <c:axId val="317918592"/>
      </c:barChart>
      <c:catAx>
        <c:axId val="418062944"/>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it-IT"/>
          </a:p>
        </c:txPr>
        <c:crossAx val="317918592"/>
        <c:crosses val="autoZero"/>
        <c:auto val="1"/>
        <c:lblAlgn val="ctr"/>
        <c:lblOffset val="100"/>
        <c:noMultiLvlLbl val="0"/>
      </c:catAx>
      <c:valAx>
        <c:axId val="31791859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41806294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it-IT"/>
              <a:t>% media di semi infetti da fitovirus</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plotArea>
      <c:layout/>
      <c:barChart>
        <c:barDir val="col"/>
        <c:grouping val="clustered"/>
        <c:varyColors val="0"/>
        <c:ser>
          <c:idx val="0"/>
          <c:order val="0"/>
          <c:tx>
            <c:strRef>
              <c:f>virus!$M$25</c:f>
              <c:strCache>
                <c:ptCount val="1"/>
                <c:pt idx="0">
                  <c:v>BCMNV</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lt1"/>
                    </a:solidFill>
                    <a:latin typeface="+mn-lt"/>
                    <a:ea typeface="+mn-ea"/>
                    <a:cs typeface="+mn-cs"/>
                  </a:defRPr>
                </a:pPr>
                <a:endParaRPr lang="it-I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virus!$K$26:$K$31</c:f>
              <c:strCache>
                <c:ptCount val="6"/>
                <c:pt idx="0">
                  <c:v>Rosso Scritto di Pignola</c:v>
                </c:pt>
                <c:pt idx="1">
                  <c:v>Munachedda</c:v>
                </c:pt>
                <c:pt idx="2">
                  <c:v>Marruchedda</c:v>
                </c:pt>
                <c:pt idx="3">
                  <c:v>Cu' Mussiddu</c:v>
                </c:pt>
                <c:pt idx="4">
                  <c:v>Nasieddu</c:v>
                </c:pt>
                <c:pt idx="5">
                  <c:v>Tuvagliedda</c:v>
                </c:pt>
              </c:strCache>
            </c:strRef>
          </c:cat>
          <c:val>
            <c:numRef>
              <c:f>virus!$M$26:$M$31</c:f>
              <c:numCache>
                <c:formatCode>0.0</c:formatCode>
                <c:ptCount val="6"/>
                <c:pt idx="0">
                  <c:v>5.8666666666666663</c:v>
                </c:pt>
                <c:pt idx="1">
                  <c:v>5.666666666666667</c:v>
                </c:pt>
                <c:pt idx="2">
                  <c:v>10.4</c:v>
                </c:pt>
                <c:pt idx="3">
                  <c:v>1</c:v>
                </c:pt>
                <c:pt idx="4">
                  <c:v>5.666666666666667</c:v>
                </c:pt>
                <c:pt idx="5">
                  <c:v>7.666666666666667</c:v>
                </c:pt>
              </c:numCache>
            </c:numRef>
          </c:val>
          <c:extLst>
            <c:ext xmlns:c16="http://schemas.microsoft.com/office/drawing/2014/chart" uri="{C3380CC4-5D6E-409C-BE32-E72D297353CC}">
              <c16:uniqueId val="{00000000-77B8-4A3A-80DD-BAE43CF05684}"/>
            </c:ext>
          </c:extLst>
        </c:ser>
        <c:ser>
          <c:idx val="1"/>
          <c:order val="1"/>
          <c:tx>
            <c:strRef>
              <c:f>virus!$N$25</c:f>
              <c:strCache>
                <c:ptCount val="1"/>
                <c:pt idx="0">
                  <c:v>BCMV</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lt1"/>
                    </a:solidFill>
                    <a:latin typeface="+mn-lt"/>
                    <a:ea typeface="+mn-ea"/>
                    <a:cs typeface="+mn-cs"/>
                  </a:defRPr>
                </a:pPr>
                <a:endParaRPr lang="it-I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virus!$K$26:$K$31</c:f>
              <c:strCache>
                <c:ptCount val="6"/>
                <c:pt idx="0">
                  <c:v>Rosso Scritto di Pignola</c:v>
                </c:pt>
                <c:pt idx="1">
                  <c:v>Munachedda</c:v>
                </c:pt>
                <c:pt idx="2">
                  <c:v>Marruchedda</c:v>
                </c:pt>
                <c:pt idx="3">
                  <c:v>Cu' Mussiddu</c:v>
                </c:pt>
                <c:pt idx="4">
                  <c:v>Nasieddu</c:v>
                </c:pt>
                <c:pt idx="5">
                  <c:v>Tuvagliedda</c:v>
                </c:pt>
              </c:strCache>
            </c:strRef>
          </c:cat>
          <c:val>
            <c:numRef>
              <c:f>virus!$N$26:$N$31</c:f>
              <c:numCache>
                <c:formatCode>0.0</c:formatCode>
                <c:ptCount val="6"/>
                <c:pt idx="0">
                  <c:v>29.066666666666666</c:v>
                </c:pt>
                <c:pt idx="1">
                  <c:v>24.666666666666668</c:v>
                </c:pt>
                <c:pt idx="2">
                  <c:v>32.4</c:v>
                </c:pt>
                <c:pt idx="3">
                  <c:v>38.666666666666664</c:v>
                </c:pt>
                <c:pt idx="4">
                  <c:v>19</c:v>
                </c:pt>
                <c:pt idx="5">
                  <c:v>26.666666666666668</c:v>
                </c:pt>
              </c:numCache>
            </c:numRef>
          </c:val>
          <c:extLst>
            <c:ext xmlns:c16="http://schemas.microsoft.com/office/drawing/2014/chart" uri="{C3380CC4-5D6E-409C-BE32-E72D297353CC}">
              <c16:uniqueId val="{00000001-77B8-4A3A-80DD-BAE43CF05684}"/>
            </c:ext>
          </c:extLst>
        </c:ser>
        <c:ser>
          <c:idx val="2"/>
          <c:order val="2"/>
          <c:tx>
            <c:strRef>
              <c:f>virus!$O$25</c:f>
              <c:strCache>
                <c:ptCount val="1"/>
                <c:pt idx="0">
                  <c:v>AMV</c:v>
                </c:pt>
              </c:strCache>
            </c:strRef>
          </c:tx>
          <c:spPr>
            <a:solidFill>
              <a:schemeClr val="accent3">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lt1"/>
                    </a:solidFill>
                    <a:latin typeface="+mn-lt"/>
                    <a:ea typeface="+mn-ea"/>
                    <a:cs typeface="+mn-cs"/>
                  </a:defRPr>
                </a:pPr>
                <a:endParaRPr lang="it-I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virus!$K$26:$K$31</c:f>
              <c:strCache>
                <c:ptCount val="6"/>
                <c:pt idx="0">
                  <c:v>Rosso Scritto di Pignola</c:v>
                </c:pt>
                <c:pt idx="1">
                  <c:v>Munachedda</c:v>
                </c:pt>
                <c:pt idx="2">
                  <c:v>Marruchedda</c:v>
                </c:pt>
                <c:pt idx="3">
                  <c:v>Cu' Mussiddu</c:v>
                </c:pt>
                <c:pt idx="4">
                  <c:v>Nasieddu</c:v>
                </c:pt>
                <c:pt idx="5">
                  <c:v>Tuvagliedda</c:v>
                </c:pt>
              </c:strCache>
            </c:strRef>
          </c:cat>
          <c:val>
            <c:numRef>
              <c:f>virus!$O$26:$O$31</c:f>
              <c:numCache>
                <c:formatCode>0.0</c:formatCode>
                <c:ptCount val="6"/>
                <c:pt idx="0">
                  <c:v>2.2666666666666666</c:v>
                </c:pt>
                <c:pt idx="1">
                  <c:v>0</c:v>
                </c:pt>
                <c:pt idx="2">
                  <c:v>0.8</c:v>
                </c:pt>
                <c:pt idx="3">
                  <c:v>3.6666666666666665</c:v>
                </c:pt>
                <c:pt idx="4">
                  <c:v>1.3333333333333333</c:v>
                </c:pt>
                <c:pt idx="5">
                  <c:v>0.66666666666666663</c:v>
                </c:pt>
              </c:numCache>
            </c:numRef>
          </c:val>
          <c:extLst>
            <c:ext xmlns:c16="http://schemas.microsoft.com/office/drawing/2014/chart" uri="{C3380CC4-5D6E-409C-BE32-E72D297353CC}">
              <c16:uniqueId val="{00000002-77B8-4A3A-80DD-BAE43CF05684}"/>
            </c:ext>
          </c:extLst>
        </c:ser>
        <c:ser>
          <c:idx val="3"/>
          <c:order val="3"/>
          <c:tx>
            <c:strRef>
              <c:f>virus!$P$25</c:f>
              <c:strCache>
                <c:ptCount val="1"/>
                <c:pt idx="0">
                  <c:v>CMV</c:v>
                </c:pt>
              </c:strCache>
            </c:strRef>
          </c:tx>
          <c:spPr>
            <a:solidFill>
              <a:schemeClr val="accent4">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lt1"/>
                    </a:solidFill>
                    <a:latin typeface="+mn-lt"/>
                    <a:ea typeface="+mn-ea"/>
                    <a:cs typeface="+mn-cs"/>
                  </a:defRPr>
                </a:pPr>
                <a:endParaRPr lang="it-I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virus!$K$26:$K$31</c:f>
              <c:strCache>
                <c:ptCount val="6"/>
                <c:pt idx="0">
                  <c:v>Rosso Scritto di Pignola</c:v>
                </c:pt>
                <c:pt idx="1">
                  <c:v>Munachedda</c:v>
                </c:pt>
                <c:pt idx="2">
                  <c:v>Marruchedda</c:v>
                </c:pt>
                <c:pt idx="3">
                  <c:v>Cu' Mussiddu</c:v>
                </c:pt>
                <c:pt idx="4">
                  <c:v>Nasieddu</c:v>
                </c:pt>
                <c:pt idx="5">
                  <c:v>Tuvagliedda</c:v>
                </c:pt>
              </c:strCache>
            </c:strRef>
          </c:cat>
          <c:val>
            <c:numRef>
              <c:f>virus!$P$26:$P$31</c:f>
              <c:numCache>
                <c:formatCode>0.0</c:formatCode>
                <c:ptCount val="6"/>
                <c:pt idx="0">
                  <c:v>1.1333333333333333</c:v>
                </c:pt>
                <c:pt idx="1">
                  <c:v>4.333333333333333</c:v>
                </c:pt>
                <c:pt idx="2">
                  <c:v>6.2</c:v>
                </c:pt>
                <c:pt idx="3">
                  <c:v>0</c:v>
                </c:pt>
                <c:pt idx="4">
                  <c:v>0</c:v>
                </c:pt>
                <c:pt idx="5">
                  <c:v>1.6666666666666667</c:v>
                </c:pt>
              </c:numCache>
            </c:numRef>
          </c:val>
          <c:extLst>
            <c:ext xmlns:c16="http://schemas.microsoft.com/office/drawing/2014/chart" uri="{C3380CC4-5D6E-409C-BE32-E72D297353CC}">
              <c16:uniqueId val="{00000003-77B8-4A3A-80DD-BAE43CF05684}"/>
            </c:ext>
          </c:extLst>
        </c:ser>
        <c:dLbls>
          <c:dLblPos val="inEnd"/>
          <c:showLegendKey val="0"/>
          <c:showVal val="1"/>
          <c:showCatName val="0"/>
          <c:showSerName val="0"/>
          <c:showPercent val="0"/>
          <c:showBubbleSize val="0"/>
        </c:dLbls>
        <c:gapWidth val="65"/>
        <c:axId val="462387408"/>
        <c:axId val="324985056"/>
      </c:barChart>
      <c:catAx>
        <c:axId val="46238740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it-IT"/>
          </a:p>
        </c:txPr>
        <c:crossAx val="324985056"/>
        <c:crosses val="autoZero"/>
        <c:auto val="1"/>
        <c:lblAlgn val="ctr"/>
        <c:lblOffset val="100"/>
        <c:noMultiLvlLbl val="0"/>
      </c:catAx>
      <c:valAx>
        <c:axId val="324985056"/>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462387408"/>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600"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5199975" cy="35999738"/>
          </a:xfrm>
          <a:prstGeom prst="rect">
            <a:avLst/>
          </a:prstGeom>
        </p:spPr>
      </p:pic>
      <p:sp>
        <p:nvSpPr>
          <p:cNvPr id="2" name="Title 1"/>
          <p:cNvSpPr>
            <a:spLocks noGrp="1"/>
          </p:cNvSpPr>
          <p:nvPr>
            <p:ph type="ctrTitle"/>
          </p:nvPr>
        </p:nvSpPr>
        <p:spPr>
          <a:xfrm>
            <a:off x="3619214" y="6828226"/>
            <a:ext cx="17961547" cy="13171626"/>
          </a:xfrm>
        </p:spPr>
        <p:txBody>
          <a:bodyPr anchor="b">
            <a:normAutofit/>
          </a:bodyPr>
          <a:lstStyle>
            <a:lvl1pPr algn="ctr">
              <a:defRPr sz="13228"/>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3619214" y="20399860"/>
            <a:ext cx="17961547" cy="7199942"/>
          </a:xfrm>
        </p:spPr>
        <p:txBody>
          <a:bodyPr>
            <a:normAutofit/>
          </a:bodyPr>
          <a:lstStyle>
            <a:lvl1pPr marL="0" indent="0" algn="ctr">
              <a:buNone/>
              <a:defRPr sz="6063">
                <a:solidFill>
                  <a:schemeClr val="bg1">
                    <a:lumMod val="50000"/>
                  </a:schemeClr>
                </a:solidFill>
              </a:defRPr>
            </a:lvl1pPr>
            <a:lvl2pPr marL="1259997" indent="0" algn="ctr">
              <a:buNone/>
              <a:defRPr sz="5512"/>
            </a:lvl2pPr>
            <a:lvl3pPr marL="2519995" indent="0" algn="ctr">
              <a:buNone/>
              <a:defRPr sz="4961"/>
            </a:lvl3pPr>
            <a:lvl4pPr marL="3779992" indent="0" algn="ctr">
              <a:buNone/>
              <a:defRPr sz="4409"/>
            </a:lvl4pPr>
            <a:lvl5pPr marL="5039990" indent="0" algn="ctr">
              <a:buNone/>
              <a:defRPr sz="4409"/>
            </a:lvl5pPr>
            <a:lvl6pPr marL="6299987" indent="0" algn="ctr">
              <a:buNone/>
              <a:defRPr sz="4409"/>
            </a:lvl6pPr>
            <a:lvl7pPr marL="7559985" indent="0" algn="ctr">
              <a:buNone/>
              <a:defRPr sz="4409"/>
            </a:lvl7pPr>
            <a:lvl8pPr marL="8819982" indent="0" algn="ctr">
              <a:buNone/>
              <a:defRPr sz="4409"/>
            </a:lvl8pPr>
            <a:lvl9pPr marL="10079980" indent="0" algn="ctr">
              <a:buNone/>
              <a:defRPr sz="4409"/>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DC0391AB-1048-40E4-B95D-C70FB701A6E2}" type="datetimeFigureOut">
              <a:rPr lang="it-IT" smtClean="0"/>
              <a:t>12/05/2025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69CDDEC-C129-4D79-9D65-EC5A5A447388}" type="slidenum">
              <a:rPr lang="it-IT" smtClean="0"/>
              <a:t>‹N›</a:t>
            </a:fld>
            <a:endParaRPr lang="it-IT"/>
          </a:p>
        </p:txBody>
      </p:sp>
    </p:spTree>
    <p:extLst>
      <p:ext uri="{BB962C8B-B14F-4D97-AF65-F5344CB8AC3E}">
        <p14:creationId xmlns:p14="http://schemas.microsoft.com/office/powerpoint/2010/main" val="2537601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5199975" cy="35999738"/>
          </a:xfrm>
          <a:prstGeom prst="rect">
            <a:avLst/>
          </a:prstGeom>
        </p:spPr>
      </p:pic>
      <p:sp>
        <p:nvSpPr>
          <p:cNvPr id="2" name="Title 1"/>
          <p:cNvSpPr>
            <a:spLocks noGrp="1"/>
          </p:cNvSpPr>
          <p:nvPr>
            <p:ph type="title"/>
          </p:nvPr>
        </p:nvSpPr>
        <p:spPr>
          <a:xfrm>
            <a:off x="1888747" y="22516235"/>
            <a:ext cx="21422525" cy="4260389"/>
          </a:xfrm>
        </p:spPr>
        <p:txBody>
          <a:bodyPr anchor="b"/>
          <a:lstStyle>
            <a:lvl1pPr>
              <a:defRPr sz="8819"/>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2448781" y="3665385"/>
            <a:ext cx="20302457" cy="16871982"/>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8819"/>
            </a:lvl1pPr>
            <a:lvl2pPr marL="1259997" indent="0">
              <a:buNone/>
              <a:defRPr sz="7717"/>
            </a:lvl2pPr>
            <a:lvl3pPr marL="2519995" indent="0">
              <a:buNone/>
              <a:defRPr sz="6614"/>
            </a:lvl3pPr>
            <a:lvl4pPr marL="3779992" indent="0">
              <a:buNone/>
              <a:defRPr sz="5512"/>
            </a:lvl4pPr>
            <a:lvl5pPr marL="5039990" indent="0">
              <a:buNone/>
              <a:defRPr sz="5512"/>
            </a:lvl5pPr>
            <a:lvl6pPr marL="6299987" indent="0">
              <a:buNone/>
              <a:defRPr sz="5512"/>
            </a:lvl6pPr>
            <a:lvl7pPr marL="7559985" indent="0">
              <a:buNone/>
              <a:defRPr sz="5512"/>
            </a:lvl7pPr>
            <a:lvl8pPr marL="8819982" indent="0">
              <a:buNone/>
              <a:defRPr sz="5512"/>
            </a:lvl8pPr>
            <a:lvl9pPr marL="10079980" indent="0">
              <a:buNone/>
              <a:defRPr sz="5512"/>
            </a:lvl9pPr>
          </a:lstStyle>
          <a:p>
            <a:r>
              <a:rPr lang="it-IT"/>
              <a:t>Fare clic sull'icona per inserire un'immagine</a:t>
            </a:r>
            <a:endParaRPr lang="en-US" dirty="0"/>
          </a:p>
        </p:txBody>
      </p:sp>
      <p:sp>
        <p:nvSpPr>
          <p:cNvPr id="4" name="Text Placeholder 3"/>
          <p:cNvSpPr>
            <a:spLocks noGrp="1"/>
          </p:cNvSpPr>
          <p:nvPr>
            <p:ph type="body" sz="half" idx="2"/>
          </p:nvPr>
        </p:nvSpPr>
        <p:spPr>
          <a:xfrm>
            <a:off x="1888707" y="26817275"/>
            <a:ext cx="21422567" cy="3582504"/>
          </a:xfrm>
        </p:spPr>
        <p:txBody>
          <a:bodyPr/>
          <a:lstStyle>
            <a:lvl1pPr marL="0" indent="0" algn="ctr">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DC0391AB-1048-40E4-B95D-C70FB701A6E2}" type="datetimeFigureOut">
              <a:rPr lang="it-IT" smtClean="0"/>
              <a:t>12/05/2025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69CDDEC-C129-4D79-9D65-EC5A5A447388}" type="slidenum">
              <a:rPr lang="it-IT" smtClean="0"/>
              <a:t>‹N›</a:t>
            </a:fld>
            <a:endParaRPr lang="it-IT"/>
          </a:p>
        </p:txBody>
      </p:sp>
    </p:spTree>
    <p:extLst>
      <p:ext uri="{BB962C8B-B14F-4D97-AF65-F5344CB8AC3E}">
        <p14:creationId xmlns:p14="http://schemas.microsoft.com/office/powerpoint/2010/main" val="24138855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5199975" cy="35999738"/>
          </a:xfrm>
          <a:prstGeom prst="rect">
            <a:avLst/>
          </a:prstGeom>
        </p:spPr>
      </p:pic>
      <p:sp>
        <p:nvSpPr>
          <p:cNvPr id="2" name="Title 1"/>
          <p:cNvSpPr>
            <a:spLocks noGrp="1"/>
          </p:cNvSpPr>
          <p:nvPr>
            <p:ph type="title"/>
          </p:nvPr>
        </p:nvSpPr>
        <p:spPr>
          <a:xfrm>
            <a:off x="1888707" y="3199980"/>
            <a:ext cx="21422567" cy="17990656"/>
          </a:xfrm>
        </p:spPr>
        <p:txBody>
          <a:bodyPr anchor="ctr"/>
          <a:lstStyle>
            <a:lvl1pPr algn="ctr">
              <a:defRPr sz="8819"/>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1888707" y="22072391"/>
            <a:ext cx="21422567" cy="8327393"/>
          </a:xfrm>
        </p:spPr>
        <p:txBody>
          <a:bodyPr anchor="ctr"/>
          <a:lstStyle>
            <a:lvl1pPr marL="0" indent="0" algn="ctr">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DC0391AB-1048-40E4-B95D-C70FB701A6E2}" type="datetimeFigureOut">
              <a:rPr lang="it-IT" smtClean="0"/>
              <a:t>12/05/2025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69CDDEC-C129-4D79-9D65-EC5A5A447388}" type="slidenum">
              <a:rPr lang="it-IT" smtClean="0"/>
              <a:t>‹N›</a:t>
            </a:fld>
            <a:endParaRPr lang="it-IT"/>
          </a:p>
        </p:txBody>
      </p:sp>
    </p:spTree>
    <p:extLst>
      <p:ext uri="{BB962C8B-B14F-4D97-AF65-F5344CB8AC3E}">
        <p14:creationId xmlns:p14="http://schemas.microsoft.com/office/powerpoint/2010/main" val="24148344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5199975" cy="35999738"/>
          </a:xfrm>
          <a:prstGeom prst="rect">
            <a:avLst/>
          </a:prstGeom>
        </p:spPr>
      </p:pic>
      <p:sp>
        <p:nvSpPr>
          <p:cNvPr id="2" name="Title 1"/>
          <p:cNvSpPr>
            <a:spLocks noGrp="1"/>
          </p:cNvSpPr>
          <p:nvPr>
            <p:ph type="title"/>
          </p:nvPr>
        </p:nvSpPr>
        <p:spPr>
          <a:xfrm>
            <a:off x="2989215" y="4580484"/>
            <a:ext cx="19228110" cy="14330158"/>
          </a:xfrm>
        </p:spPr>
        <p:txBody>
          <a:bodyPr anchor="ctr"/>
          <a:lstStyle>
            <a:lvl1pPr>
              <a:defRPr sz="8819"/>
            </a:lvl1pPr>
          </a:lstStyle>
          <a:p>
            <a:r>
              <a:rPr lang="it-IT"/>
              <a:t>Fare clic per modificare lo stile del titolo dello schema</a:t>
            </a:r>
            <a:endParaRPr lang="en-US" dirty="0"/>
          </a:p>
        </p:txBody>
      </p:sp>
      <p:sp>
        <p:nvSpPr>
          <p:cNvPr id="12" name="Text Placeholder 3"/>
          <p:cNvSpPr>
            <a:spLocks noGrp="1"/>
          </p:cNvSpPr>
          <p:nvPr>
            <p:ph type="body" sz="half" idx="13"/>
          </p:nvPr>
        </p:nvSpPr>
        <p:spPr>
          <a:xfrm>
            <a:off x="3556449" y="18950161"/>
            <a:ext cx="18090363" cy="3122224"/>
          </a:xfrm>
        </p:spPr>
        <p:txBody>
          <a:bodyPr anchor="t">
            <a:normAutofit/>
          </a:bodyPr>
          <a:lstStyle>
            <a:lvl1pPr marL="0" indent="0">
              <a:buNone/>
              <a:defRPr sz="3858"/>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it-IT"/>
              <a:t>Fare clic per modificare gli stili del testo dello schema</a:t>
            </a:r>
          </a:p>
        </p:txBody>
      </p:sp>
      <p:sp>
        <p:nvSpPr>
          <p:cNvPr id="4" name="Text Placeholder 3"/>
          <p:cNvSpPr>
            <a:spLocks noGrp="1"/>
          </p:cNvSpPr>
          <p:nvPr>
            <p:ph type="body" sz="half" idx="2"/>
          </p:nvPr>
        </p:nvSpPr>
        <p:spPr>
          <a:xfrm>
            <a:off x="1888707" y="22954150"/>
            <a:ext cx="21422567" cy="7459542"/>
          </a:xfrm>
        </p:spPr>
        <p:txBody>
          <a:bodyPr anchor="ctr">
            <a:normAutofit/>
          </a:bodyPr>
          <a:lstStyle>
            <a:lvl1pPr marL="0" indent="0" algn="ctr">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DC0391AB-1048-40E4-B95D-C70FB701A6E2}" type="datetimeFigureOut">
              <a:rPr lang="it-IT" smtClean="0"/>
              <a:t>12/05/2025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69CDDEC-C129-4D79-9D65-EC5A5A447388}" type="slidenum">
              <a:rPr lang="it-IT" smtClean="0"/>
              <a:t>‹N›</a:t>
            </a:fld>
            <a:endParaRPr lang="it-IT"/>
          </a:p>
        </p:txBody>
      </p:sp>
      <p:sp>
        <p:nvSpPr>
          <p:cNvPr id="11" name="TextBox 10"/>
          <p:cNvSpPr txBox="1"/>
          <p:nvPr/>
        </p:nvSpPr>
        <p:spPr>
          <a:xfrm>
            <a:off x="2032826" y="4660643"/>
            <a:ext cx="1507170" cy="3069668"/>
          </a:xfrm>
          <a:prstGeom prst="rect">
            <a:avLst/>
          </a:prstGeom>
        </p:spPr>
        <p:txBody>
          <a:bodyPr vert="horz" lIns="252000" tIns="126000" rIns="252000" bIns="12600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22047" dirty="0">
                <a:solidFill>
                  <a:schemeClr val="tx1"/>
                </a:solidFill>
                <a:effectLst/>
              </a:rPr>
              <a:t>“</a:t>
            </a:r>
          </a:p>
        </p:txBody>
      </p:sp>
      <p:sp>
        <p:nvSpPr>
          <p:cNvPr id="14" name="TextBox 13"/>
          <p:cNvSpPr txBox="1"/>
          <p:nvPr/>
        </p:nvSpPr>
        <p:spPr>
          <a:xfrm>
            <a:off x="21634196" y="16377912"/>
            <a:ext cx="1525781" cy="3069668"/>
          </a:xfrm>
          <a:prstGeom prst="rect">
            <a:avLst/>
          </a:prstGeom>
        </p:spPr>
        <p:txBody>
          <a:bodyPr vert="horz" lIns="252000" tIns="126000" rIns="252000" bIns="12600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22047" dirty="0">
                <a:solidFill>
                  <a:schemeClr val="tx1"/>
                </a:solidFill>
                <a:effectLst/>
              </a:rPr>
              <a:t>”</a:t>
            </a:r>
          </a:p>
        </p:txBody>
      </p:sp>
    </p:spTree>
    <p:extLst>
      <p:ext uri="{BB962C8B-B14F-4D97-AF65-F5344CB8AC3E}">
        <p14:creationId xmlns:p14="http://schemas.microsoft.com/office/powerpoint/2010/main" val="32803156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5199975" cy="35999738"/>
          </a:xfrm>
          <a:prstGeom prst="rect">
            <a:avLst/>
          </a:prstGeom>
        </p:spPr>
      </p:pic>
      <p:sp>
        <p:nvSpPr>
          <p:cNvPr id="2" name="Title 1"/>
          <p:cNvSpPr>
            <a:spLocks noGrp="1"/>
          </p:cNvSpPr>
          <p:nvPr>
            <p:ph type="title"/>
          </p:nvPr>
        </p:nvSpPr>
        <p:spPr>
          <a:xfrm>
            <a:off x="1888707" y="11226808"/>
            <a:ext cx="21422567" cy="13185390"/>
          </a:xfrm>
        </p:spPr>
        <p:txBody>
          <a:bodyPr anchor="b"/>
          <a:lstStyle>
            <a:lvl1pPr algn="ctr">
              <a:defRPr sz="8819"/>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1888707" y="24474021"/>
            <a:ext cx="21422567" cy="5987589"/>
          </a:xfrm>
        </p:spPr>
        <p:txBody>
          <a:bodyPr anchor="t"/>
          <a:lstStyle>
            <a:lvl1pPr marL="0" indent="0" algn="ctr">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DC0391AB-1048-40E4-B95D-C70FB701A6E2}" type="datetimeFigureOut">
              <a:rPr lang="it-IT" smtClean="0"/>
              <a:t>12/05/2025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69CDDEC-C129-4D79-9D65-EC5A5A447388}" type="slidenum">
              <a:rPr lang="it-IT" smtClean="0"/>
              <a:t>‹N›</a:t>
            </a:fld>
            <a:endParaRPr lang="it-IT"/>
          </a:p>
        </p:txBody>
      </p:sp>
    </p:spTree>
    <p:extLst>
      <p:ext uri="{BB962C8B-B14F-4D97-AF65-F5344CB8AC3E}">
        <p14:creationId xmlns:p14="http://schemas.microsoft.com/office/powerpoint/2010/main" val="41588104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5199975" cy="35999738"/>
          </a:xfrm>
          <a:prstGeom prst="rect">
            <a:avLst/>
          </a:prstGeom>
        </p:spPr>
      </p:pic>
      <p:sp>
        <p:nvSpPr>
          <p:cNvPr id="15" name="Title 1"/>
          <p:cNvSpPr>
            <a:spLocks noGrp="1"/>
          </p:cNvSpPr>
          <p:nvPr>
            <p:ph type="title"/>
          </p:nvPr>
        </p:nvSpPr>
        <p:spPr>
          <a:xfrm>
            <a:off x="1888707" y="3199977"/>
            <a:ext cx="21422567" cy="8425629"/>
          </a:xfrm>
        </p:spPr>
        <p:txBody>
          <a:bodyPr/>
          <a:lstStyle/>
          <a:p>
            <a:r>
              <a:rPr lang="it-IT"/>
              <a:t>Fare clic per modificare lo stile del titolo dello schema</a:t>
            </a:r>
            <a:endParaRPr lang="en-US" dirty="0"/>
          </a:p>
        </p:txBody>
      </p:sp>
      <p:sp>
        <p:nvSpPr>
          <p:cNvPr id="7" name="Text Placeholder 2"/>
          <p:cNvSpPr>
            <a:spLocks noGrp="1"/>
          </p:cNvSpPr>
          <p:nvPr>
            <p:ph type="body" idx="1"/>
          </p:nvPr>
        </p:nvSpPr>
        <p:spPr>
          <a:xfrm>
            <a:off x="1888706" y="12425595"/>
            <a:ext cx="6818743" cy="3024975"/>
          </a:xfrm>
        </p:spPr>
        <p:txBody>
          <a:bodyPr anchor="b">
            <a:noAutofit/>
          </a:bodyPr>
          <a:lstStyle>
            <a:lvl1pPr marL="0" indent="0" algn="ctr">
              <a:lnSpc>
                <a:spcPct val="75000"/>
              </a:lnSpc>
              <a:buNone/>
              <a:defRPr sz="6614" b="0">
                <a:solidFill>
                  <a:schemeClr val="tx1"/>
                </a:solidFill>
              </a:defRPr>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it-IT"/>
              <a:t>Fare clic per modificare gli stili del testo dello schema</a:t>
            </a:r>
          </a:p>
        </p:txBody>
      </p:sp>
      <p:sp>
        <p:nvSpPr>
          <p:cNvPr id="8" name="Text Placeholder 3"/>
          <p:cNvSpPr>
            <a:spLocks noGrp="1"/>
          </p:cNvSpPr>
          <p:nvPr>
            <p:ph type="body" sz="half" idx="15"/>
          </p:nvPr>
        </p:nvSpPr>
        <p:spPr>
          <a:xfrm>
            <a:off x="1888706" y="15450578"/>
            <a:ext cx="6818743" cy="14949209"/>
          </a:xfrm>
        </p:spPr>
        <p:txBody>
          <a:bodyPr anchor="t">
            <a:normAutofit/>
          </a:bodyPr>
          <a:lstStyle>
            <a:lvl1pPr marL="0" indent="0" algn="ctr">
              <a:buNone/>
              <a:defRPr sz="3858"/>
            </a:lvl1pPr>
            <a:lvl2pPr marL="1259997" indent="0">
              <a:buNone/>
              <a:defRPr sz="3307"/>
            </a:lvl2pPr>
            <a:lvl3pPr marL="2519995" indent="0">
              <a:buNone/>
              <a:defRPr sz="2756"/>
            </a:lvl3pPr>
            <a:lvl4pPr marL="3779992" indent="0">
              <a:buNone/>
              <a:defRPr sz="2480"/>
            </a:lvl4pPr>
            <a:lvl5pPr marL="5039990" indent="0">
              <a:buNone/>
              <a:defRPr sz="2480"/>
            </a:lvl5pPr>
            <a:lvl6pPr marL="6299987" indent="0">
              <a:buNone/>
              <a:defRPr sz="2480"/>
            </a:lvl6pPr>
            <a:lvl7pPr marL="7559985" indent="0">
              <a:buNone/>
              <a:defRPr sz="2480"/>
            </a:lvl7pPr>
            <a:lvl8pPr marL="8819982" indent="0">
              <a:buNone/>
              <a:defRPr sz="2480"/>
            </a:lvl8pPr>
            <a:lvl9pPr marL="10079980" indent="0">
              <a:buNone/>
              <a:defRPr sz="2480"/>
            </a:lvl9pPr>
          </a:lstStyle>
          <a:p>
            <a:pPr lvl="0"/>
            <a:r>
              <a:rPr lang="it-IT"/>
              <a:t>Fare clic per modificare gli stili del testo dello schema</a:t>
            </a:r>
          </a:p>
        </p:txBody>
      </p:sp>
      <p:sp>
        <p:nvSpPr>
          <p:cNvPr id="9" name="Text Placeholder 4"/>
          <p:cNvSpPr>
            <a:spLocks noGrp="1"/>
          </p:cNvSpPr>
          <p:nvPr>
            <p:ph type="body" sz="quarter" idx="3"/>
          </p:nvPr>
        </p:nvSpPr>
        <p:spPr>
          <a:xfrm>
            <a:off x="9202765" y="12425595"/>
            <a:ext cx="6803335" cy="3024975"/>
          </a:xfrm>
        </p:spPr>
        <p:txBody>
          <a:bodyPr anchor="b">
            <a:noAutofit/>
          </a:bodyPr>
          <a:lstStyle>
            <a:lvl1pPr marL="0" indent="0" algn="ctr">
              <a:lnSpc>
                <a:spcPct val="75000"/>
              </a:lnSpc>
              <a:buNone/>
              <a:defRPr sz="6614" b="0">
                <a:solidFill>
                  <a:schemeClr val="tx1"/>
                </a:solidFill>
              </a:defRPr>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it-IT"/>
              <a:t>Fare clic per modificare gli stili del testo dello schema</a:t>
            </a:r>
          </a:p>
        </p:txBody>
      </p:sp>
      <p:sp>
        <p:nvSpPr>
          <p:cNvPr id="10" name="Text Placeholder 3"/>
          <p:cNvSpPr>
            <a:spLocks noGrp="1"/>
          </p:cNvSpPr>
          <p:nvPr>
            <p:ph type="body" sz="half" idx="16"/>
          </p:nvPr>
        </p:nvSpPr>
        <p:spPr>
          <a:xfrm>
            <a:off x="9179947" y="15450578"/>
            <a:ext cx="6827785" cy="14949209"/>
          </a:xfrm>
        </p:spPr>
        <p:txBody>
          <a:bodyPr anchor="t">
            <a:normAutofit/>
          </a:bodyPr>
          <a:lstStyle>
            <a:lvl1pPr marL="0" indent="0" algn="ctr">
              <a:buNone/>
              <a:defRPr sz="3858"/>
            </a:lvl1pPr>
            <a:lvl2pPr marL="1259997" indent="0">
              <a:buNone/>
              <a:defRPr sz="3307"/>
            </a:lvl2pPr>
            <a:lvl3pPr marL="2519995" indent="0">
              <a:buNone/>
              <a:defRPr sz="2756"/>
            </a:lvl3pPr>
            <a:lvl4pPr marL="3779992" indent="0">
              <a:buNone/>
              <a:defRPr sz="2480"/>
            </a:lvl4pPr>
            <a:lvl5pPr marL="5039990" indent="0">
              <a:buNone/>
              <a:defRPr sz="2480"/>
            </a:lvl5pPr>
            <a:lvl6pPr marL="6299987" indent="0">
              <a:buNone/>
              <a:defRPr sz="2480"/>
            </a:lvl6pPr>
            <a:lvl7pPr marL="7559985" indent="0">
              <a:buNone/>
              <a:defRPr sz="2480"/>
            </a:lvl7pPr>
            <a:lvl8pPr marL="8819982" indent="0">
              <a:buNone/>
              <a:defRPr sz="2480"/>
            </a:lvl8pPr>
            <a:lvl9pPr marL="10079980" indent="0">
              <a:buNone/>
              <a:defRPr sz="2480"/>
            </a:lvl9pPr>
          </a:lstStyle>
          <a:p>
            <a:pPr lvl="0"/>
            <a:r>
              <a:rPr lang="it-IT"/>
              <a:t>Fare clic per modificare gli stili del testo dello schema</a:t>
            </a:r>
          </a:p>
        </p:txBody>
      </p:sp>
      <p:sp>
        <p:nvSpPr>
          <p:cNvPr id="11" name="Text Placeholder 4"/>
          <p:cNvSpPr>
            <a:spLocks noGrp="1"/>
          </p:cNvSpPr>
          <p:nvPr>
            <p:ph type="body" sz="quarter" idx="13"/>
          </p:nvPr>
        </p:nvSpPr>
        <p:spPr>
          <a:xfrm>
            <a:off x="16480227" y="12425595"/>
            <a:ext cx="6831045" cy="3024975"/>
          </a:xfrm>
        </p:spPr>
        <p:txBody>
          <a:bodyPr anchor="b">
            <a:noAutofit/>
          </a:bodyPr>
          <a:lstStyle>
            <a:lvl1pPr marL="0" indent="0" algn="ctr">
              <a:lnSpc>
                <a:spcPct val="75000"/>
              </a:lnSpc>
              <a:buNone/>
              <a:defRPr sz="6614" b="0">
                <a:solidFill>
                  <a:schemeClr val="tx1"/>
                </a:solidFill>
              </a:defRPr>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it-IT"/>
              <a:t>Fare clic per modificare gli stili del testo dello schema</a:t>
            </a:r>
          </a:p>
        </p:txBody>
      </p:sp>
      <p:sp>
        <p:nvSpPr>
          <p:cNvPr id="12" name="Text Placeholder 3"/>
          <p:cNvSpPr>
            <a:spLocks noGrp="1"/>
          </p:cNvSpPr>
          <p:nvPr>
            <p:ph type="body" sz="half" idx="17"/>
          </p:nvPr>
        </p:nvSpPr>
        <p:spPr>
          <a:xfrm>
            <a:off x="16480227" y="15450578"/>
            <a:ext cx="6831045" cy="14949209"/>
          </a:xfrm>
        </p:spPr>
        <p:txBody>
          <a:bodyPr anchor="t">
            <a:normAutofit/>
          </a:bodyPr>
          <a:lstStyle>
            <a:lvl1pPr marL="0" indent="0" algn="ctr">
              <a:buNone/>
              <a:defRPr sz="3858"/>
            </a:lvl1pPr>
            <a:lvl2pPr marL="1259997" indent="0">
              <a:buNone/>
              <a:defRPr sz="3307"/>
            </a:lvl2pPr>
            <a:lvl3pPr marL="2519995" indent="0">
              <a:buNone/>
              <a:defRPr sz="2756"/>
            </a:lvl3pPr>
            <a:lvl4pPr marL="3779992" indent="0">
              <a:buNone/>
              <a:defRPr sz="2480"/>
            </a:lvl4pPr>
            <a:lvl5pPr marL="5039990" indent="0">
              <a:buNone/>
              <a:defRPr sz="2480"/>
            </a:lvl5pPr>
            <a:lvl6pPr marL="6299987" indent="0">
              <a:buNone/>
              <a:defRPr sz="2480"/>
            </a:lvl6pPr>
            <a:lvl7pPr marL="7559985" indent="0">
              <a:buNone/>
              <a:defRPr sz="2480"/>
            </a:lvl7pPr>
            <a:lvl8pPr marL="8819982" indent="0">
              <a:buNone/>
              <a:defRPr sz="2480"/>
            </a:lvl8pPr>
            <a:lvl9pPr marL="10079980" indent="0">
              <a:buNone/>
              <a:defRPr sz="2480"/>
            </a:lvl9pPr>
          </a:lstStyle>
          <a:p>
            <a:pPr lvl="0"/>
            <a:r>
              <a:rPr lang="it-IT"/>
              <a:t>Fare clic per modificare gli stili del testo dello schema</a:t>
            </a:r>
          </a:p>
        </p:txBody>
      </p:sp>
      <p:sp>
        <p:nvSpPr>
          <p:cNvPr id="3" name="Date Placeholder 2"/>
          <p:cNvSpPr>
            <a:spLocks noGrp="1"/>
          </p:cNvSpPr>
          <p:nvPr>
            <p:ph type="dt" sz="half" idx="10"/>
          </p:nvPr>
        </p:nvSpPr>
        <p:spPr/>
        <p:txBody>
          <a:bodyPr/>
          <a:lstStyle/>
          <a:p>
            <a:fld id="{DC0391AB-1048-40E4-B95D-C70FB701A6E2}" type="datetimeFigureOut">
              <a:rPr lang="it-IT" smtClean="0"/>
              <a:t>12/05/2025</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E69CDDEC-C129-4D79-9D65-EC5A5A447388}" type="slidenum">
              <a:rPr lang="it-IT" smtClean="0"/>
              <a:t>‹N›</a:t>
            </a:fld>
            <a:endParaRPr lang="it-IT"/>
          </a:p>
        </p:txBody>
      </p:sp>
    </p:spTree>
    <p:extLst>
      <p:ext uri="{BB962C8B-B14F-4D97-AF65-F5344CB8AC3E}">
        <p14:creationId xmlns:p14="http://schemas.microsoft.com/office/powerpoint/2010/main" val="767047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 immagine">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5199975" cy="35999738"/>
          </a:xfrm>
          <a:prstGeom prst="rect">
            <a:avLst/>
          </a:prstGeom>
        </p:spPr>
      </p:pic>
      <p:sp>
        <p:nvSpPr>
          <p:cNvPr id="30" name="Title 1"/>
          <p:cNvSpPr>
            <a:spLocks noGrp="1"/>
          </p:cNvSpPr>
          <p:nvPr>
            <p:ph type="title"/>
          </p:nvPr>
        </p:nvSpPr>
        <p:spPr>
          <a:xfrm>
            <a:off x="1888707" y="3206129"/>
            <a:ext cx="21422567" cy="8419477"/>
          </a:xfrm>
        </p:spPr>
        <p:txBody>
          <a:bodyPr/>
          <a:lstStyle/>
          <a:p>
            <a:r>
              <a:rPr lang="it-IT"/>
              <a:t>Fare clic per modificare lo stile del titolo dello schema</a:t>
            </a:r>
            <a:endParaRPr lang="en-US" dirty="0"/>
          </a:p>
        </p:txBody>
      </p:sp>
      <p:sp>
        <p:nvSpPr>
          <p:cNvPr id="19" name="Text Placeholder 2"/>
          <p:cNvSpPr>
            <a:spLocks noGrp="1"/>
          </p:cNvSpPr>
          <p:nvPr>
            <p:ph type="body" idx="1"/>
          </p:nvPr>
        </p:nvSpPr>
        <p:spPr>
          <a:xfrm>
            <a:off x="1888707" y="22072385"/>
            <a:ext cx="6813438" cy="3024975"/>
          </a:xfrm>
        </p:spPr>
        <p:txBody>
          <a:bodyPr anchor="b">
            <a:noAutofit/>
          </a:bodyPr>
          <a:lstStyle>
            <a:lvl1pPr marL="0" indent="0" algn="ctr">
              <a:lnSpc>
                <a:spcPct val="75000"/>
              </a:lnSpc>
              <a:buNone/>
              <a:defRPr sz="6063" b="0">
                <a:solidFill>
                  <a:schemeClr val="tx1"/>
                </a:solidFill>
              </a:defRPr>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it-IT"/>
              <a:t>Fare clic per modificare gli stili del testo dello schema</a:t>
            </a:r>
          </a:p>
        </p:txBody>
      </p:sp>
      <p:sp>
        <p:nvSpPr>
          <p:cNvPr id="20" name="Picture Placeholder 2"/>
          <p:cNvSpPr>
            <a:spLocks noGrp="1" noChangeAspect="1"/>
          </p:cNvSpPr>
          <p:nvPr>
            <p:ph type="pic" idx="15"/>
          </p:nvPr>
        </p:nvSpPr>
        <p:spPr>
          <a:xfrm>
            <a:off x="1888707" y="12425594"/>
            <a:ext cx="6813438" cy="7999942"/>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4409"/>
            </a:lvl1pPr>
            <a:lvl2pPr marL="1259997" indent="0">
              <a:buNone/>
              <a:defRPr sz="4409"/>
            </a:lvl2pPr>
            <a:lvl3pPr marL="2519995" indent="0">
              <a:buNone/>
              <a:defRPr sz="4409"/>
            </a:lvl3pPr>
            <a:lvl4pPr marL="3779992" indent="0">
              <a:buNone/>
              <a:defRPr sz="4409"/>
            </a:lvl4pPr>
            <a:lvl5pPr marL="5039990" indent="0">
              <a:buNone/>
              <a:defRPr sz="4409"/>
            </a:lvl5pPr>
            <a:lvl6pPr marL="6299987" indent="0">
              <a:buNone/>
              <a:defRPr sz="4409"/>
            </a:lvl6pPr>
            <a:lvl7pPr marL="7559985" indent="0">
              <a:buNone/>
              <a:defRPr sz="4409"/>
            </a:lvl7pPr>
            <a:lvl8pPr marL="8819982" indent="0">
              <a:buNone/>
              <a:defRPr sz="4409"/>
            </a:lvl8pPr>
            <a:lvl9pPr marL="10079980" indent="0">
              <a:buNone/>
              <a:defRPr sz="4409"/>
            </a:lvl9pPr>
          </a:lstStyle>
          <a:p>
            <a:r>
              <a:rPr lang="it-IT"/>
              <a:t>Fare clic sull'icona per inserire un'immagine</a:t>
            </a:r>
            <a:endParaRPr lang="en-US" dirty="0"/>
          </a:p>
        </p:txBody>
      </p:sp>
      <p:sp>
        <p:nvSpPr>
          <p:cNvPr id="21" name="Text Placeholder 3"/>
          <p:cNvSpPr>
            <a:spLocks noGrp="1"/>
          </p:cNvSpPr>
          <p:nvPr>
            <p:ph type="body" sz="half" idx="18"/>
          </p:nvPr>
        </p:nvSpPr>
        <p:spPr>
          <a:xfrm>
            <a:off x="1888707" y="25097361"/>
            <a:ext cx="6813438" cy="5302418"/>
          </a:xfrm>
        </p:spPr>
        <p:txBody>
          <a:bodyPr anchor="t">
            <a:normAutofit/>
          </a:bodyPr>
          <a:lstStyle>
            <a:lvl1pPr marL="0" indent="0" algn="ctr">
              <a:buNone/>
              <a:defRPr sz="3858"/>
            </a:lvl1pPr>
            <a:lvl2pPr marL="1259997" indent="0">
              <a:buNone/>
              <a:defRPr sz="3307"/>
            </a:lvl2pPr>
            <a:lvl3pPr marL="2519995" indent="0">
              <a:buNone/>
              <a:defRPr sz="2756"/>
            </a:lvl3pPr>
            <a:lvl4pPr marL="3779992" indent="0">
              <a:buNone/>
              <a:defRPr sz="2480"/>
            </a:lvl4pPr>
            <a:lvl5pPr marL="5039990" indent="0">
              <a:buNone/>
              <a:defRPr sz="2480"/>
            </a:lvl5pPr>
            <a:lvl6pPr marL="6299987" indent="0">
              <a:buNone/>
              <a:defRPr sz="2480"/>
            </a:lvl6pPr>
            <a:lvl7pPr marL="7559985" indent="0">
              <a:buNone/>
              <a:defRPr sz="2480"/>
            </a:lvl7pPr>
            <a:lvl8pPr marL="8819982" indent="0">
              <a:buNone/>
              <a:defRPr sz="2480"/>
            </a:lvl8pPr>
            <a:lvl9pPr marL="10079980" indent="0">
              <a:buNone/>
              <a:defRPr sz="2480"/>
            </a:lvl9pPr>
          </a:lstStyle>
          <a:p>
            <a:pPr lvl="0"/>
            <a:r>
              <a:rPr lang="it-IT"/>
              <a:t>Fare clic per modificare gli stili del testo dello schema</a:t>
            </a:r>
          </a:p>
        </p:txBody>
      </p:sp>
      <p:sp>
        <p:nvSpPr>
          <p:cNvPr id="22" name="Text Placeholder 4"/>
          <p:cNvSpPr>
            <a:spLocks noGrp="1"/>
          </p:cNvSpPr>
          <p:nvPr>
            <p:ph type="body" sz="quarter" idx="3"/>
          </p:nvPr>
        </p:nvSpPr>
        <p:spPr>
          <a:xfrm>
            <a:off x="9182859" y="22072385"/>
            <a:ext cx="6824638" cy="3024975"/>
          </a:xfrm>
        </p:spPr>
        <p:txBody>
          <a:bodyPr anchor="b">
            <a:noAutofit/>
          </a:bodyPr>
          <a:lstStyle>
            <a:lvl1pPr marL="0" indent="0" algn="ctr">
              <a:lnSpc>
                <a:spcPct val="75000"/>
              </a:lnSpc>
              <a:buNone/>
              <a:defRPr sz="6063" b="0">
                <a:solidFill>
                  <a:schemeClr val="tx1"/>
                </a:solidFill>
              </a:defRPr>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it-IT"/>
              <a:t>Fare clic per modificare gli stili del testo dello schema</a:t>
            </a:r>
          </a:p>
        </p:txBody>
      </p:sp>
      <p:sp>
        <p:nvSpPr>
          <p:cNvPr id="23" name="Picture Placeholder 2"/>
          <p:cNvSpPr>
            <a:spLocks noGrp="1" noChangeAspect="1"/>
          </p:cNvSpPr>
          <p:nvPr>
            <p:ph type="pic" idx="21"/>
          </p:nvPr>
        </p:nvSpPr>
        <p:spPr>
          <a:xfrm>
            <a:off x="9179942" y="12425594"/>
            <a:ext cx="6827788" cy="7999942"/>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4409"/>
            </a:lvl1pPr>
            <a:lvl2pPr marL="1259997" indent="0">
              <a:buNone/>
              <a:defRPr sz="4409"/>
            </a:lvl2pPr>
            <a:lvl3pPr marL="2519995" indent="0">
              <a:buNone/>
              <a:defRPr sz="4409"/>
            </a:lvl3pPr>
            <a:lvl4pPr marL="3779992" indent="0">
              <a:buNone/>
              <a:defRPr sz="4409"/>
            </a:lvl4pPr>
            <a:lvl5pPr marL="5039990" indent="0">
              <a:buNone/>
              <a:defRPr sz="4409"/>
            </a:lvl5pPr>
            <a:lvl6pPr marL="6299987" indent="0">
              <a:buNone/>
              <a:defRPr sz="4409"/>
            </a:lvl6pPr>
            <a:lvl7pPr marL="7559985" indent="0">
              <a:buNone/>
              <a:defRPr sz="4409"/>
            </a:lvl7pPr>
            <a:lvl8pPr marL="8819982" indent="0">
              <a:buNone/>
              <a:defRPr sz="4409"/>
            </a:lvl8pPr>
            <a:lvl9pPr marL="10079980" indent="0">
              <a:buNone/>
              <a:defRPr sz="4409"/>
            </a:lvl9pPr>
          </a:lstStyle>
          <a:p>
            <a:r>
              <a:rPr lang="it-IT"/>
              <a:t>Fare clic sull'icona per inserire un'immagine</a:t>
            </a:r>
            <a:endParaRPr lang="en-US" dirty="0"/>
          </a:p>
        </p:txBody>
      </p:sp>
      <p:sp>
        <p:nvSpPr>
          <p:cNvPr id="24" name="Text Placeholder 3"/>
          <p:cNvSpPr>
            <a:spLocks noGrp="1"/>
          </p:cNvSpPr>
          <p:nvPr>
            <p:ph type="body" sz="half" idx="19"/>
          </p:nvPr>
        </p:nvSpPr>
        <p:spPr>
          <a:xfrm>
            <a:off x="9179942" y="25097358"/>
            <a:ext cx="6827788" cy="5302423"/>
          </a:xfrm>
        </p:spPr>
        <p:txBody>
          <a:bodyPr anchor="t">
            <a:normAutofit/>
          </a:bodyPr>
          <a:lstStyle>
            <a:lvl1pPr marL="0" indent="0" algn="ctr">
              <a:buNone/>
              <a:defRPr sz="3858"/>
            </a:lvl1pPr>
            <a:lvl2pPr marL="1259997" indent="0">
              <a:buNone/>
              <a:defRPr sz="3307"/>
            </a:lvl2pPr>
            <a:lvl3pPr marL="2519995" indent="0">
              <a:buNone/>
              <a:defRPr sz="2756"/>
            </a:lvl3pPr>
            <a:lvl4pPr marL="3779992" indent="0">
              <a:buNone/>
              <a:defRPr sz="2480"/>
            </a:lvl4pPr>
            <a:lvl5pPr marL="5039990" indent="0">
              <a:buNone/>
              <a:defRPr sz="2480"/>
            </a:lvl5pPr>
            <a:lvl6pPr marL="6299987" indent="0">
              <a:buNone/>
              <a:defRPr sz="2480"/>
            </a:lvl6pPr>
            <a:lvl7pPr marL="7559985" indent="0">
              <a:buNone/>
              <a:defRPr sz="2480"/>
            </a:lvl7pPr>
            <a:lvl8pPr marL="8819982" indent="0">
              <a:buNone/>
              <a:defRPr sz="2480"/>
            </a:lvl8pPr>
            <a:lvl9pPr marL="10079980" indent="0">
              <a:buNone/>
              <a:defRPr sz="2480"/>
            </a:lvl9pPr>
          </a:lstStyle>
          <a:p>
            <a:pPr lvl="0"/>
            <a:r>
              <a:rPr lang="it-IT"/>
              <a:t>Fare clic per modificare gli stili del testo dello schema</a:t>
            </a:r>
          </a:p>
        </p:txBody>
      </p:sp>
      <p:sp>
        <p:nvSpPr>
          <p:cNvPr id="25" name="Text Placeholder 4"/>
          <p:cNvSpPr>
            <a:spLocks noGrp="1"/>
          </p:cNvSpPr>
          <p:nvPr>
            <p:ph type="body" sz="quarter" idx="13"/>
          </p:nvPr>
        </p:nvSpPr>
        <p:spPr>
          <a:xfrm>
            <a:off x="16480228" y="22072385"/>
            <a:ext cx="6822268" cy="3024975"/>
          </a:xfrm>
        </p:spPr>
        <p:txBody>
          <a:bodyPr anchor="b">
            <a:noAutofit/>
          </a:bodyPr>
          <a:lstStyle>
            <a:lvl1pPr marL="0" indent="0" algn="ctr">
              <a:lnSpc>
                <a:spcPct val="75000"/>
              </a:lnSpc>
              <a:buNone/>
              <a:defRPr sz="6063" b="0">
                <a:solidFill>
                  <a:schemeClr val="tx1"/>
                </a:solidFill>
              </a:defRPr>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it-IT"/>
              <a:t>Fare clic per modificare gli stili del testo dello schema</a:t>
            </a:r>
          </a:p>
        </p:txBody>
      </p:sp>
      <p:sp>
        <p:nvSpPr>
          <p:cNvPr id="26" name="Picture Placeholder 2"/>
          <p:cNvSpPr>
            <a:spLocks noGrp="1" noChangeAspect="1"/>
          </p:cNvSpPr>
          <p:nvPr>
            <p:ph type="pic" idx="22"/>
          </p:nvPr>
        </p:nvSpPr>
        <p:spPr>
          <a:xfrm>
            <a:off x="16480227" y="12425594"/>
            <a:ext cx="6831045" cy="7999942"/>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4409"/>
            </a:lvl1pPr>
            <a:lvl2pPr marL="1259997" indent="0">
              <a:buNone/>
              <a:defRPr sz="4409"/>
            </a:lvl2pPr>
            <a:lvl3pPr marL="2519995" indent="0">
              <a:buNone/>
              <a:defRPr sz="4409"/>
            </a:lvl3pPr>
            <a:lvl4pPr marL="3779992" indent="0">
              <a:buNone/>
              <a:defRPr sz="4409"/>
            </a:lvl4pPr>
            <a:lvl5pPr marL="5039990" indent="0">
              <a:buNone/>
              <a:defRPr sz="4409"/>
            </a:lvl5pPr>
            <a:lvl6pPr marL="6299987" indent="0">
              <a:buNone/>
              <a:defRPr sz="4409"/>
            </a:lvl6pPr>
            <a:lvl7pPr marL="7559985" indent="0">
              <a:buNone/>
              <a:defRPr sz="4409"/>
            </a:lvl7pPr>
            <a:lvl8pPr marL="8819982" indent="0">
              <a:buNone/>
              <a:defRPr sz="4409"/>
            </a:lvl8pPr>
            <a:lvl9pPr marL="10079980" indent="0">
              <a:buNone/>
              <a:defRPr sz="4409"/>
            </a:lvl9pPr>
          </a:lstStyle>
          <a:p>
            <a:r>
              <a:rPr lang="it-IT"/>
              <a:t>Fare clic sull'icona per inserire un'immagine</a:t>
            </a:r>
            <a:endParaRPr lang="en-US" dirty="0"/>
          </a:p>
        </p:txBody>
      </p:sp>
      <p:sp>
        <p:nvSpPr>
          <p:cNvPr id="27" name="Text Placeholder 3"/>
          <p:cNvSpPr>
            <a:spLocks noGrp="1"/>
          </p:cNvSpPr>
          <p:nvPr>
            <p:ph type="body" sz="half" idx="20"/>
          </p:nvPr>
        </p:nvSpPr>
        <p:spPr>
          <a:xfrm>
            <a:off x="16479968" y="25097347"/>
            <a:ext cx="6831304" cy="5302434"/>
          </a:xfrm>
        </p:spPr>
        <p:txBody>
          <a:bodyPr anchor="t">
            <a:normAutofit/>
          </a:bodyPr>
          <a:lstStyle>
            <a:lvl1pPr marL="0" indent="0" algn="ctr">
              <a:buNone/>
              <a:defRPr sz="3858"/>
            </a:lvl1pPr>
            <a:lvl2pPr marL="1259997" indent="0">
              <a:buNone/>
              <a:defRPr sz="3307"/>
            </a:lvl2pPr>
            <a:lvl3pPr marL="2519995" indent="0">
              <a:buNone/>
              <a:defRPr sz="2756"/>
            </a:lvl3pPr>
            <a:lvl4pPr marL="3779992" indent="0">
              <a:buNone/>
              <a:defRPr sz="2480"/>
            </a:lvl4pPr>
            <a:lvl5pPr marL="5039990" indent="0">
              <a:buNone/>
              <a:defRPr sz="2480"/>
            </a:lvl5pPr>
            <a:lvl6pPr marL="6299987" indent="0">
              <a:buNone/>
              <a:defRPr sz="2480"/>
            </a:lvl6pPr>
            <a:lvl7pPr marL="7559985" indent="0">
              <a:buNone/>
              <a:defRPr sz="2480"/>
            </a:lvl7pPr>
            <a:lvl8pPr marL="8819982" indent="0">
              <a:buNone/>
              <a:defRPr sz="2480"/>
            </a:lvl8pPr>
            <a:lvl9pPr marL="10079980" indent="0">
              <a:buNone/>
              <a:defRPr sz="2480"/>
            </a:lvl9pPr>
          </a:lstStyle>
          <a:p>
            <a:pPr lvl="0"/>
            <a:r>
              <a:rPr lang="it-IT"/>
              <a:t>Fare clic per modificare gli stili del testo dello schema</a:t>
            </a:r>
          </a:p>
        </p:txBody>
      </p:sp>
      <p:sp>
        <p:nvSpPr>
          <p:cNvPr id="3" name="Date Placeholder 2"/>
          <p:cNvSpPr>
            <a:spLocks noGrp="1"/>
          </p:cNvSpPr>
          <p:nvPr>
            <p:ph type="dt" sz="half" idx="10"/>
          </p:nvPr>
        </p:nvSpPr>
        <p:spPr/>
        <p:txBody>
          <a:bodyPr/>
          <a:lstStyle/>
          <a:p>
            <a:fld id="{DC0391AB-1048-40E4-B95D-C70FB701A6E2}" type="datetimeFigureOut">
              <a:rPr lang="it-IT" smtClean="0"/>
              <a:t>12/05/2025</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E69CDDEC-C129-4D79-9D65-EC5A5A447388}" type="slidenum">
              <a:rPr lang="it-IT" smtClean="0"/>
              <a:t>‹N›</a:t>
            </a:fld>
            <a:endParaRPr lang="it-IT"/>
          </a:p>
        </p:txBody>
      </p:sp>
    </p:spTree>
    <p:extLst>
      <p:ext uri="{BB962C8B-B14F-4D97-AF65-F5344CB8AC3E}">
        <p14:creationId xmlns:p14="http://schemas.microsoft.com/office/powerpoint/2010/main" val="34795563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5199975" cy="35999738"/>
          </a:xfrm>
          <a:prstGeom prst="rect">
            <a:avLst/>
          </a:prstGeom>
        </p:spPr>
      </p:pic>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11" name="Vertical Text Placeholder 2"/>
          <p:cNvSpPr>
            <a:spLocks noGrp="1"/>
          </p:cNvSpPr>
          <p:nvPr>
            <p:ph type="body" orient="vert" sz="quarter" idx="13"/>
          </p:nvPr>
        </p:nvSpPr>
        <p:spPr>
          <a:xfrm>
            <a:off x="1888707" y="12425603"/>
            <a:ext cx="21422567" cy="17974184"/>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DC0391AB-1048-40E4-B95D-C70FB701A6E2}" type="datetimeFigureOut">
              <a:rPr lang="it-IT" smtClean="0"/>
              <a:t>12/05/2025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69CDDEC-C129-4D79-9D65-EC5A5A447388}" type="slidenum">
              <a:rPr lang="it-IT" smtClean="0"/>
              <a:t>‹N›</a:t>
            </a:fld>
            <a:endParaRPr lang="it-IT"/>
          </a:p>
        </p:txBody>
      </p:sp>
    </p:spTree>
    <p:extLst>
      <p:ext uri="{BB962C8B-B14F-4D97-AF65-F5344CB8AC3E}">
        <p14:creationId xmlns:p14="http://schemas.microsoft.com/office/powerpoint/2010/main" val="20697968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5199975" cy="35999738"/>
          </a:xfrm>
          <a:prstGeom prst="rect">
            <a:avLst/>
          </a:prstGeom>
        </p:spPr>
      </p:pic>
      <p:sp>
        <p:nvSpPr>
          <p:cNvPr id="2" name="Vertical Title 1"/>
          <p:cNvSpPr>
            <a:spLocks noGrp="1"/>
          </p:cNvSpPr>
          <p:nvPr>
            <p:ph type="title" orient="vert"/>
          </p:nvPr>
        </p:nvSpPr>
        <p:spPr>
          <a:xfrm>
            <a:off x="18033734" y="3199990"/>
            <a:ext cx="5277540" cy="27199797"/>
          </a:xfrm>
        </p:spPr>
        <p:txBody>
          <a:bodyPr vert="eaVert"/>
          <a:lstStyle>
            <a:lvl1pPr algn="l">
              <a:defRPr/>
            </a:lvl1pPr>
          </a:lstStyle>
          <a:p>
            <a:r>
              <a:rPr lang="it-IT"/>
              <a:t>Fare clic per modificare lo stile del titolo dello schema</a:t>
            </a:r>
            <a:endParaRPr lang="en-US" dirty="0"/>
          </a:p>
        </p:txBody>
      </p:sp>
      <p:sp>
        <p:nvSpPr>
          <p:cNvPr id="8" name="Vertical Text Placeholder 2"/>
          <p:cNvSpPr>
            <a:spLocks noGrp="1"/>
          </p:cNvSpPr>
          <p:nvPr>
            <p:ph type="body" orient="vert" sz="quarter" idx="13"/>
          </p:nvPr>
        </p:nvSpPr>
        <p:spPr>
          <a:xfrm>
            <a:off x="1888707" y="3199990"/>
            <a:ext cx="15830024" cy="27199797"/>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DC0391AB-1048-40E4-B95D-C70FB701A6E2}" type="datetimeFigureOut">
              <a:rPr lang="it-IT" smtClean="0"/>
              <a:t>12/05/2025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69CDDEC-C129-4D79-9D65-EC5A5A447388}" type="slidenum">
              <a:rPr lang="it-IT" smtClean="0"/>
              <a:t>‹N›</a:t>
            </a:fld>
            <a:endParaRPr lang="it-IT"/>
          </a:p>
        </p:txBody>
      </p:sp>
    </p:spTree>
    <p:extLst>
      <p:ext uri="{BB962C8B-B14F-4D97-AF65-F5344CB8AC3E}">
        <p14:creationId xmlns:p14="http://schemas.microsoft.com/office/powerpoint/2010/main" val="1831491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5199975" cy="35999738"/>
          </a:xfrm>
          <a:prstGeom prst="rect">
            <a:avLst/>
          </a:prstGeom>
        </p:spPr>
      </p:pic>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12" name="Content Placeholder 2"/>
          <p:cNvSpPr>
            <a:spLocks noGrp="1"/>
          </p:cNvSpPr>
          <p:nvPr>
            <p:ph sz="quarter" idx="13"/>
          </p:nvPr>
        </p:nvSpPr>
        <p:spPr>
          <a:xfrm>
            <a:off x="1888703" y="12425597"/>
            <a:ext cx="21421274" cy="1797418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DC0391AB-1048-40E4-B95D-C70FB701A6E2}" type="datetimeFigureOut">
              <a:rPr lang="it-IT" smtClean="0"/>
              <a:t>12/05/2025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69CDDEC-C129-4D79-9D65-EC5A5A447388}" type="slidenum">
              <a:rPr lang="it-IT" smtClean="0"/>
              <a:t>‹N›</a:t>
            </a:fld>
            <a:endParaRPr lang="it-IT"/>
          </a:p>
        </p:txBody>
      </p:sp>
    </p:spTree>
    <p:extLst>
      <p:ext uri="{BB962C8B-B14F-4D97-AF65-F5344CB8AC3E}">
        <p14:creationId xmlns:p14="http://schemas.microsoft.com/office/powerpoint/2010/main" val="1379978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5199975" cy="35999738"/>
          </a:xfrm>
          <a:prstGeom prst="rect">
            <a:avLst/>
          </a:prstGeom>
        </p:spPr>
      </p:pic>
      <p:sp>
        <p:nvSpPr>
          <p:cNvPr id="2" name="Title 1"/>
          <p:cNvSpPr>
            <a:spLocks noGrp="1"/>
          </p:cNvSpPr>
          <p:nvPr>
            <p:ph type="title"/>
          </p:nvPr>
        </p:nvSpPr>
        <p:spPr>
          <a:xfrm>
            <a:off x="1888705" y="4349388"/>
            <a:ext cx="21396317" cy="14366399"/>
          </a:xfrm>
        </p:spPr>
        <p:txBody>
          <a:bodyPr anchor="b">
            <a:normAutofit/>
          </a:bodyPr>
          <a:lstStyle>
            <a:lvl1pPr>
              <a:defRPr sz="11024"/>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888705" y="19199117"/>
            <a:ext cx="21396317" cy="7182011"/>
          </a:xfrm>
        </p:spPr>
        <p:txBody>
          <a:bodyPr>
            <a:normAutofit/>
          </a:bodyPr>
          <a:lstStyle>
            <a:lvl1pPr marL="0" indent="0" algn="ctr">
              <a:buNone/>
              <a:defRPr sz="5512">
                <a:solidFill>
                  <a:schemeClr val="bg1">
                    <a:lumMod val="50000"/>
                  </a:schemeClr>
                </a:solidFill>
              </a:defRPr>
            </a:lvl1pPr>
            <a:lvl2pPr marL="1259997" indent="0">
              <a:buNone/>
              <a:defRPr sz="5512">
                <a:solidFill>
                  <a:schemeClr val="tx1">
                    <a:tint val="75000"/>
                  </a:schemeClr>
                </a:solidFill>
              </a:defRPr>
            </a:lvl2pPr>
            <a:lvl3pPr marL="2519995" indent="0">
              <a:buNone/>
              <a:defRPr sz="4961">
                <a:solidFill>
                  <a:schemeClr val="tx1">
                    <a:tint val="75000"/>
                  </a:schemeClr>
                </a:solidFill>
              </a:defRPr>
            </a:lvl3pPr>
            <a:lvl4pPr marL="3779992" indent="0">
              <a:buNone/>
              <a:defRPr sz="4409">
                <a:solidFill>
                  <a:schemeClr val="tx1">
                    <a:tint val="75000"/>
                  </a:schemeClr>
                </a:solidFill>
              </a:defRPr>
            </a:lvl4pPr>
            <a:lvl5pPr marL="5039990" indent="0">
              <a:buNone/>
              <a:defRPr sz="4409">
                <a:solidFill>
                  <a:schemeClr val="tx1">
                    <a:tint val="75000"/>
                  </a:schemeClr>
                </a:solidFill>
              </a:defRPr>
            </a:lvl5pPr>
            <a:lvl6pPr marL="6299987" indent="0">
              <a:buNone/>
              <a:defRPr sz="4409">
                <a:solidFill>
                  <a:schemeClr val="tx1">
                    <a:tint val="75000"/>
                  </a:schemeClr>
                </a:solidFill>
              </a:defRPr>
            </a:lvl6pPr>
            <a:lvl7pPr marL="7559985" indent="0">
              <a:buNone/>
              <a:defRPr sz="4409">
                <a:solidFill>
                  <a:schemeClr val="tx1">
                    <a:tint val="75000"/>
                  </a:schemeClr>
                </a:solidFill>
              </a:defRPr>
            </a:lvl7pPr>
            <a:lvl8pPr marL="8819982" indent="0">
              <a:buNone/>
              <a:defRPr sz="4409">
                <a:solidFill>
                  <a:schemeClr val="tx1">
                    <a:tint val="75000"/>
                  </a:schemeClr>
                </a:solidFill>
              </a:defRPr>
            </a:lvl8pPr>
            <a:lvl9pPr marL="10079980" indent="0">
              <a:buNone/>
              <a:defRPr sz="4409">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DC0391AB-1048-40E4-B95D-C70FB701A6E2}" type="datetimeFigureOut">
              <a:rPr lang="it-IT" smtClean="0"/>
              <a:t>12/05/2025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69CDDEC-C129-4D79-9D65-EC5A5A447388}" type="slidenum">
              <a:rPr lang="it-IT" smtClean="0"/>
              <a:t>‹N›</a:t>
            </a:fld>
            <a:endParaRPr lang="it-IT"/>
          </a:p>
        </p:txBody>
      </p:sp>
    </p:spTree>
    <p:extLst>
      <p:ext uri="{BB962C8B-B14F-4D97-AF65-F5344CB8AC3E}">
        <p14:creationId xmlns:p14="http://schemas.microsoft.com/office/powerpoint/2010/main" val="3713107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5199975" cy="35999738"/>
          </a:xfrm>
          <a:prstGeom prst="rect">
            <a:avLst/>
          </a:prstGeom>
        </p:spPr>
      </p:pic>
      <p:sp>
        <p:nvSpPr>
          <p:cNvPr id="14" name="Title 1"/>
          <p:cNvSpPr>
            <a:spLocks noGrp="1"/>
          </p:cNvSpPr>
          <p:nvPr>
            <p:ph type="title"/>
          </p:nvPr>
        </p:nvSpPr>
        <p:spPr>
          <a:xfrm>
            <a:off x="1888708" y="3246793"/>
            <a:ext cx="21422564" cy="8378821"/>
          </a:xfrm>
        </p:spPr>
        <p:txBody>
          <a:bodyPr/>
          <a:lstStyle/>
          <a:p>
            <a:r>
              <a:rPr lang="it-IT"/>
              <a:t>Fare clic per modificare lo stile del titolo dello schema</a:t>
            </a:r>
            <a:endParaRPr lang="en-US" dirty="0"/>
          </a:p>
        </p:txBody>
      </p:sp>
      <p:sp>
        <p:nvSpPr>
          <p:cNvPr id="12" name="Content Placeholder 2"/>
          <p:cNvSpPr>
            <a:spLocks noGrp="1"/>
          </p:cNvSpPr>
          <p:nvPr>
            <p:ph sz="quarter" idx="13"/>
          </p:nvPr>
        </p:nvSpPr>
        <p:spPr>
          <a:xfrm>
            <a:off x="1888703" y="12425597"/>
            <a:ext cx="10553785" cy="1797418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13" name="Content Placeholder 3"/>
          <p:cNvSpPr>
            <a:spLocks noGrp="1"/>
          </p:cNvSpPr>
          <p:nvPr>
            <p:ph sz="quarter" idx="14"/>
          </p:nvPr>
        </p:nvSpPr>
        <p:spPr>
          <a:xfrm>
            <a:off x="12757487" y="12425597"/>
            <a:ext cx="10552490" cy="1797418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DC0391AB-1048-40E4-B95D-C70FB701A6E2}" type="datetimeFigureOut">
              <a:rPr lang="it-IT" smtClean="0"/>
              <a:t>12/05/2025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69CDDEC-C129-4D79-9D65-EC5A5A447388}" type="slidenum">
              <a:rPr lang="it-IT" smtClean="0"/>
              <a:t>‹N›</a:t>
            </a:fld>
            <a:endParaRPr lang="it-IT"/>
          </a:p>
        </p:txBody>
      </p:sp>
    </p:spTree>
    <p:extLst>
      <p:ext uri="{BB962C8B-B14F-4D97-AF65-F5344CB8AC3E}">
        <p14:creationId xmlns:p14="http://schemas.microsoft.com/office/powerpoint/2010/main" val="1012542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5199975" cy="35999738"/>
          </a:xfrm>
          <a:prstGeom prst="rect">
            <a:avLst/>
          </a:prstGeom>
        </p:spPr>
      </p:pic>
      <p:sp>
        <p:nvSpPr>
          <p:cNvPr id="14" name="Title 1"/>
          <p:cNvSpPr>
            <a:spLocks noGrp="1"/>
          </p:cNvSpPr>
          <p:nvPr>
            <p:ph type="title"/>
          </p:nvPr>
        </p:nvSpPr>
        <p:spPr>
          <a:xfrm>
            <a:off x="1888708" y="3246793"/>
            <a:ext cx="21422564" cy="8378821"/>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369376" y="12446198"/>
            <a:ext cx="10073117" cy="3569496"/>
          </a:xfrm>
        </p:spPr>
        <p:txBody>
          <a:bodyPr anchor="b">
            <a:noAutofit/>
          </a:bodyPr>
          <a:lstStyle>
            <a:lvl1pPr marL="0" indent="0">
              <a:lnSpc>
                <a:spcPct val="75000"/>
              </a:lnSpc>
              <a:buNone/>
              <a:defRPr sz="7165" b="0">
                <a:solidFill>
                  <a:schemeClr val="tx1"/>
                </a:solidFill>
              </a:defRPr>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it-IT"/>
              <a:t>Fare clic per modificare gli stili del testo dello schema</a:t>
            </a:r>
          </a:p>
        </p:txBody>
      </p:sp>
      <p:sp>
        <p:nvSpPr>
          <p:cNvPr id="12" name="Content Placeholder 3"/>
          <p:cNvSpPr>
            <a:spLocks noGrp="1"/>
          </p:cNvSpPr>
          <p:nvPr>
            <p:ph sz="quarter" idx="13"/>
          </p:nvPr>
        </p:nvSpPr>
        <p:spPr>
          <a:xfrm>
            <a:off x="1888706" y="16015702"/>
            <a:ext cx="10553785" cy="14384079"/>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13220941" y="12446198"/>
            <a:ext cx="10090333" cy="3569496"/>
          </a:xfrm>
        </p:spPr>
        <p:txBody>
          <a:bodyPr anchor="b">
            <a:noAutofit/>
          </a:bodyPr>
          <a:lstStyle>
            <a:lvl1pPr marL="0" indent="0">
              <a:lnSpc>
                <a:spcPct val="75000"/>
              </a:lnSpc>
              <a:buNone/>
              <a:defRPr sz="7165" b="0">
                <a:solidFill>
                  <a:schemeClr val="tx1"/>
                </a:solidFill>
              </a:defRPr>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it-IT"/>
              <a:t>Fare clic per modificare gli stili del testo dello schema</a:t>
            </a:r>
          </a:p>
        </p:txBody>
      </p:sp>
      <p:sp>
        <p:nvSpPr>
          <p:cNvPr id="13" name="Content Placeholder 5"/>
          <p:cNvSpPr>
            <a:spLocks noGrp="1"/>
          </p:cNvSpPr>
          <p:nvPr>
            <p:ph sz="quarter" idx="14"/>
          </p:nvPr>
        </p:nvSpPr>
        <p:spPr>
          <a:xfrm>
            <a:off x="12757489" y="16015702"/>
            <a:ext cx="10552492" cy="14384079"/>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DC0391AB-1048-40E4-B95D-C70FB701A6E2}" type="datetimeFigureOut">
              <a:rPr lang="it-IT" smtClean="0"/>
              <a:t>12/05/2025</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E69CDDEC-C129-4D79-9D65-EC5A5A447388}" type="slidenum">
              <a:rPr lang="it-IT" smtClean="0"/>
              <a:t>‹N›</a:t>
            </a:fld>
            <a:endParaRPr lang="it-IT"/>
          </a:p>
        </p:txBody>
      </p:sp>
    </p:spTree>
    <p:extLst>
      <p:ext uri="{BB962C8B-B14F-4D97-AF65-F5344CB8AC3E}">
        <p14:creationId xmlns:p14="http://schemas.microsoft.com/office/powerpoint/2010/main" val="30901135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5199975" cy="35999738"/>
          </a:xfrm>
          <a:prstGeom prst="rect">
            <a:avLst/>
          </a:prstGeom>
        </p:spPr>
      </p:pic>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DC0391AB-1048-40E4-B95D-C70FB701A6E2}" type="datetimeFigureOut">
              <a:rPr lang="it-IT" smtClean="0"/>
              <a:t>12/05/2025</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E69CDDEC-C129-4D79-9D65-EC5A5A447388}" type="slidenum">
              <a:rPr lang="it-IT" smtClean="0"/>
              <a:t>‹N›</a:t>
            </a:fld>
            <a:endParaRPr lang="it-IT"/>
          </a:p>
        </p:txBody>
      </p:sp>
    </p:spTree>
    <p:extLst>
      <p:ext uri="{BB962C8B-B14F-4D97-AF65-F5344CB8AC3E}">
        <p14:creationId xmlns:p14="http://schemas.microsoft.com/office/powerpoint/2010/main" val="851182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5199975" cy="35999738"/>
          </a:xfrm>
          <a:prstGeom prst="rect">
            <a:avLst/>
          </a:prstGeom>
        </p:spPr>
      </p:pic>
      <p:sp>
        <p:nvSpPr>
          <p:cNvPr id="2" name="Date Placeholder 1"/>
          <p:cNvSpPr>
            <a:spLocks noGrp="1"/>
          </p:cNvSpPr>
          <p:nvPr>
            <p:ph type="dt" sz="half" idx="10"/>
          </p:nvPr>
        </p:nvSpPr>
        <p:spPr/>
        <p:txBody>
          <a:bodyPr/>
          <a:lstStyle/>
          <a:p>
            <a:fld id="{DC0391AB-1048-40E4-B95D-C70FB701A6E2}" type="datetimeFigureOut">
              <a:rPr lang="it-IT" smtClean="0"/>
              <a:t>12/05/2025</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E69CDDEC-C129-4D79-9D65-EC5A5A447388}" type="slidenum">
              <a:rPr lang="it-IT" smtClean="0"/>
              <a:t>‹N›</a:t>
            </a:fld>
            <a:endParaRPr lang="it-IT"/>
          </a:p>
        </p:txBody>
      </p:sp>
    </p:spTree>
    <p:extLst>
      <p:ext uri="{BB962C8B-B14F-4D97-AF65-F5344CB8AC3E}">
        <p14:creationId xmlns:p14="http://schemas.microsoft.com/office/powerpoint/2010/main" val="55496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5199975" cy="35999738"/>
          </a:xfrm>
          <a:prstGeom prst="rect">
            <a:avLst/>
          </a:prstGeom>
        </p:spPr>
      </p:pic>
      <p:sp>
        <p:nvSpPr>
          <p:cNvPr id="2" name="Title 1"/>
          <p:cNvSpPr>
            <a:spLocks noGrp="1"/>
          </p:cNvSpPr>
          <p:nvPr>
            <p:ph type="title"/>
          </p:nvPr>
        </p:nvSpPr>
        <p:spPr>
          <a:xfrm>
            <a:off x="1888706" y="3199977"/>
            <a:ext cx="8134780" cy="10620668"/>
          </a:xfrm>
        </p:spPr>
        <p:txBody>
          <a:bodyPr anchor="b"/>
          <a:lstStyle>
            <a:lvl1pPr algn="ctr">
              <a:defRPr sz="8819"/>
            </a:lvl1pPr>
          </a:lstStyle>
          <a:p>
            <a:r>
              <a:rPr lang="it-IT"/>
              <a:t>Fare clic per modificare lo stile del titolo dello schema</a:t>
            </a:r>
            <a:endParaRPr lang="en-US" dirty="0"/>
          </a:p>
        </p:txBody>
      </p:sp>
      <p:sp>
        <p:nvSpPr>
          <p:cNvPr id="10" name="Content Placeholder 2"/>
          <p:cNvSpPr>
            <a:spLocks noGrp="1"/>
          </p:cNvSpPr>
          <p:nvPr>
            <p:ph sz="quarter" idx="13"/>
          </p:nvPr>
        </p:nvSpPr>
        <p:spPr>
          <a:xfrm>
            <a:off x="10495985" y="3199984"/>
            <a:ext cx="12815284" cy="27199797"/>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1888707" y="13820645"/>
            <a:ext cx="8134783" cy="16579134"/>
          </a:xfrm>
        </p:spPr>
        <p:txBody>
          <a:bodyPr/>
          <a:lstStyle>
            <a:lvl1pPr marL="0" indent="0" algn="ctr">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DC0391AB-1048-40E4-B95D-C70FB701A6E2}" type="datetimeFigureOut">
              <a:rPr lang="it-IT" smtClean="0"/>
              <a:t>12/05/2025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69CDDEC-C129-4D79-9D65-EC5A5A447388}" type="slidenum">
              <a:rPr lang="it-IT" smtClean="0"/>
              <a:t>‹N›</a:t>
            </a:fld>
            <a:endParaRPr lang="it-IT"/>
          </a:p>
        </p:txBody>
      </p:sp>
    </p:spTree>
    <p:extLst>
      <p:ext uri="{BB962C8B-B14F-4D97-AF65-F5344CB8AC3E}">
        <p14:creationId xmlns:p14="http://schemas.microsoft.com/office/powerpoint/2010/main" val="13957235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5199975" cy="35999738"/>
          </a:xfrm>
          <a:prstGeom prst="rect">
            <a:avLst/>
          </a:prstGeom>
        </p:spPr>
      </p:pic>
      <p:sp>
        <p:nvSpPr>
          <p:cNvPr id="2" name="Title 1"/>
          <p:cNvSpPr>
            <a:spLocks noGrp="1"/>
          </p:cNvSpPr>
          <p:nvPr>
            <p:ph type="title"/>
          </p:nvPr>
        </p:nvSpPr>
        <p:spPr>
          <a:xfrm>
            <a:off x="1888708" y="3199977"/>
            <a:ext cx="11380826" cy="10620679"/>
          </a:xfrm>
        </p:spPr>
        <p:txBody>
          <a:bodyPr anchor="b"/>
          <a:lstStyle>
            <a:lvl1pPr algn="ctr">
              <a:defRPr sz="8819"/>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13791283" y="3199982"/>
            <a:ext cx="8283833" cy="27199802"/>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8819"/>
            </a:lvl1pPr>
            <a:lvl2pPr marL="1259997" indent="0">
              <a:buNone/>
              <a:defRPr sz="7717"/>
            </a:lvl2pPr>
            <a:lvl3pPr marL="2519995" indent="0">
              <a:buNone/>
              <a:defRPr sz="6614"/>
            </a:lvl3pPr>
            <a:lvl4pPr marL="3779992" indent="0">
              <a:buNone/>
              <a:defRPr sz="5512"/>
            </a:lvl4pPr>
            <a:lvl5pPr marL="5039990" indent="0">
              <a:buNone/>
              <a:defRPr sz="5512"/>
            </a:lvl5pPr>
            <a:lvl6pPr marL="6299987" indent="0">
              <a:buNone/>
              <a:defRPr sz="5512"/>
            </a:lvl6pPr>
            <a:lvl7pPr marL="7559985" indent="0">
              <a:buNone/>
              <a:defRPr sz="5512"/>
            </a:lvl7pPr>
            <a:lvl8pPr marL="8819982" indent="0">
              <a:buNone/>
              <a:defRPr sz="5512"/>
            </a:lvl8pPr>
            <a:lvl9pPr marL="10079980" indent="0">
              <a:buNone/>
              <a:defRPr sz="5512"/>
            </a:lvl9pPr>
          </a:lstStyle>
          <a:p>
            <a:r>
              <a:rPr lang="it-IT"/>
              <a:t>Fare clic sull'icona per inserire un'immagine</a:t>
            </a:r>
            <a:endParaRPr lang="en-US" dirty="0"/>
          </a:p>
        </p:txBody>
      </p:sp>
      <p:sp>
        <p:nvSpPr>
          <p:cNvPr id="4" name="Text Placeholder 3"/>
          <p:cNvSpPr>
            <a:spLocks noGrp="1"/>
          </p:cNvSpPr>
          <p:nvPr>
            <p:ph type="body" sz="half" idx="2"/>
          </p:nvPr>
        </p:nvSpPr>
        <p:spPr>
          <a:xfrm>
            <a:off x="1888747" y="13820653"/>
            <a:ext cx="11380787" cy="16579129"/>
          </a:xfrm>
        </p:spPr>
        <p:txBody>
          <a:bodyPr/>
          <a:lstStyle>
            <a:lvl1pPr marL="0" indent="0" algn="ctr">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DC0391AB-1048-40E4-B95D-C70FB701A6E2}" type="datetimeFigureOut">
              <a:rPr lang="it-IT" smtClean="0"/>
              <a:t>12/05/2025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69CDDEC-C129-4D79-9D65-EC5A5A447388}" type="slidenum">
              <a:rPr lang="it-IT" smtClean="0"/>
              <a:t>‹N›</a:t>
            </a:fld>
            <a:endParaRPr lang="it-IT"/>
          </a:p>
        </p:txBody>
      </p:sp>
    </p:spTree>
    <p:extLst>
      <p:ext uri="{BB962C8B-B14F-4D97-AF65-F5344CB8AC3E}">
        <p14:creationId xmlns:p14="http://schemas.microsoft.com/office/powerpoint/2010/main" val="1459567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3" y="-3"/>
            <a:ext cx="25199981" cy="3599974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888708" y="3246793"/>
            <a:ext cx="21422564" cy="8378821"/>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888707" y="12425603"/>
            <a:ext cx="21422567" cy="17974184"/>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5871390" y="30883116"/>
            <a:ext cx="5669994" cy="1916653"/>
          </a:xfrm>
          <a:prstGeom prst="rect">
            <a:avLst/>
          </a:prstGeom>
        </p:spPr>
        <p:txBody>
          <a:bodyPr vert="horz" lIns="91440" tIns="45720" rIns="91440" bIns="45720" rtlCol="0" anchor="ctr"/>
          <a:lstStyle>
            <a:lvl1pPr algn="r">
              <a:defRPr sz="2756">
                <a:solidFill>
                  <a:schemeClr val="tx1"/>
                </a:solidFill>
              </a:defRPr>
            </a:lvl1pPr>
          </a:lstStyle>
          <a:p>
            <a:fld id="{DC0391AB-1048-40E4-B95D-C70FB701A6E2}" type="datetimeFigureOut">
              <a:rPr lang="it-IT" smtClean="0"/>
              <a:t>12/05/2025</a:t>
            </a:fld>
            <a:endParaRPr lang="it-IT"/>
          </a:p>
        </p:txBody>
      </p:sp>
      <p:sp>
        <p:nvSpPr>
          <p:cNvPr id="5" name="Footer Placeholder 4"/>
          <p:cNvSpPr>
            <a:spLocks noGrp="1"/>
          </p:cNvSpPr>
          <p:nvPr>
            <p:ph type="ftr" sz="quarter" idx="3"/>
          </p:nvPr>
        </p:nvSpPr>
        <p:spPr>
          <a:xfrm>
            <a:off x="1888707" y="30883116"/>
            <a:ext cx="13792370" cy="1916653"/>
          </a:xfrm>
          <a:prstGeom prst="rect">
            <a:avLst/>
          </a:prstGeom>
        </p:spPr>
        <p:txBody>
          <a:bodyPr vert="horz" lIns="91440" tIns="45720" rIns="91440" bIns="45720" rtlCol="0" anchor="ctr"/>
          <a:lstStyle>
            <a:lvl1pPr algn="l">
              <a:defRPr sz="2756">
                <a:solidFill>
                  <a:schemeClr val="tx1"/>
                </a:solidFill>
              </a:defRPr>
            </a:lvl1pPr>
          </a:lstStyle>
          <a:p>
            <a:endParaRPr lang="it-IT"/>
          </a:p>
        </p:txBody>
      </p:sp>
      <p:sp>
        <p:nvSpPr>
          <p:cNvPr id="6" name="Slide Number Placeholder 5"/>
          <p:cNvSpPr>
            <a:spLocks noGrp="1"/>
          </p:cNvSpPr>
          <p:nvPr>
            <p:ph type="sldNum" sz="quarter" idx="4"/>
          </p:nvPr>
        </p:nvSpPr>
        <p:spPr>
          <a:xfrm>
            <a:off x="21731698" y="30883116"/>
            <a:ext cx="1579576" cy="1916653"/>
          </a:xfrm>
          <a:prstGeom prst="rect">
            <a:avLst/>
          </a:prstGeom>
        </p:spPr>
        <p:txBody>
          <a:bodyPr vert="horz" lIns="91440" tIns="45720" rIns="91440" bIns="45720" rtlCol="0" anchor="ctr"/>
          <a:lstStyle>
            <a:lvl1pPr algn="r">
              <a:defRPr sz="2756">
                <a:solidFill>
                  <a:schemeClr val="tx1"/>
                </a:solidFill>
              </a:defRPr>
            </a:lvl1pPr>
          </a:lstStyle>
          <a:p>
            <a:fld id="{E69CDDEC-C129-4D79-9D65-EC5A5A447388}" type="slidenum">
              <a:rPr lang="it-IT" smtClean="0"/>
              <a:t>‹N›</a:t>
            </a:fld>
            <a:endParaRPr lang="it-IT"/>
          </a:p>
        </p:txBody>
      </p:sp>
    </p:spTree>
    <p:extLst>
      <p:ext uri="{BB962C8B-B14F-4D97-AF65-F5344CB8AC3E}">
        <p14:creationId xmlns:p14="http://schemas.microsoft.com/office/powerpoint/2010/main" val="2194632356"/>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Lst>
  <p:txStyles>
    <p:titleStyle>
      <a:lvl1pPr algn="ctr" defTabSz="2519995" rtl="0" eaLnBrk="1" latinLnBrk="0" hangingPunct="1">
        <a:lnSpc>
          <a:spcPct val="90000"/>
        </a:lnSpc>
        <a:spcBef>
          <a:spcPct val="0"/>
        </a:spcBef>
        <a:buNone/>
        <a:defRPr sz="9921" kern="1200" cap="all" baseline="0">
          <a:solidFill>
            <a:schemeClr val="tx1"/>
          </a:solidFill>
          <a:effectLst/>
          <a:latin typeface="+mj-lt"/>
          <a:ea typeface="+mj-ea"/>
          <a:cs typeface="+mj-cs"/>
        </a:defRPr>
      </a:lvl1pPr>
    </p:titleStyle>
    <p:bodyStyle>
      <a:lvl1pPr marL="629999" indent="-629999" algn="l" defTabSz="2519995" rtl="0" eaLnBrk="1" latinLnBrk="0" hangingPunct="1">
        <a:lnSpc>
          <a:spcPct val="120000"/>
        </a:lnSpc>
        <a:spcBef>
          <a:spcPts val="2756"/>
        </a:spcBef>
        <a:buClr>
          <a:schemeClr val="tx1"/>
        </a:buClr>
        <a:buFont typeface="Arial" panose="020B0604020202020204" pitchFamily="34" charset="0"/>
        <a:buChar char="•"/>
        <a:defRPr sz="5512" kern="1200" cap="all" baseline="0">
          <a:solidFill>
            <a:schemeClr val="tx1"/>
          </a:solidFill>
          <a:effectLst/>
          <a:latin typeface="+mn-lt"/>
          <a:ea typeface="+mn-ea"/>
          <a:cs typeface="+mn-cs"/>
        </a:defRPr>
      </a:lvl1pPr>
      <a:lvl2pPr marL="1889996" indent="-629999" algn="l" defTabSz="2519995" rtl="0" eaLnBrk="1" latinLnBrk="0" hangingPunct="1">
        <a:lnSpc>
          <a:spcPct val="120000"/>
        </a:lnSpc>
        <a:spcBef>
          <a:spcPts val="1378"/>
        </a:spcBef>
        <a:buClr>
          <a:schemeClr val="tx1"/>
        </a:buClr>
        <a:buFont typeface="Arial" panose="020B0604020202020204" pitchFamily="34" charset="0"/>
        <a:buChar char="•"/>
        <a:defRPr sz="4961" kern="1200" cap="all" baseline="0">
          <a:solidFill>
            <a:schemeClr val="tx1"/>
          </a:solidFill>
          <a:effectLst/>
          <a:latin typeface="+mn-lt"/>
          <a:ea typeface="+mn-ea"/>
          <a:cs typeface="+mn-cs"/>
        </a:defRPr>
      </a:lvl2pPr>
      <a:lvl3pPr marL="3149994" indent="-629999" algn="l" defTabSz="2519995" rtl="0" eaLnBrk="1" latinLnBrk="0" hangingPunct="1">
        <a:lnSpc>
          <a:spcPct val="120000"/>
        </a:lnSpc>
        <a:spcBef>
          <a:spcPts val="1378"/>
        </a:spcBef>
        <a:buClr>
          <a:schemeClr val="tx1"/>
        </a:buClr>
        <a:buFont typeface="Arial" panose="020B0604020202020204" pitchFamily="34" charset="0"/>
        <a:buChar char="•"/>
        <a:defRPr sz="4409" kern="1200" cap="all" baseline="0">
          <a:solidFill>
            <a:schemeClr val="tx1"/>
          </a:solidFill>
          <a:effectLst/>
          <a:latin typeface="+mn-lt"/>
          <a:ea typeface="+mn-ea"/>
          <a:cs typeface="+mn-cs"/>
        </a:defRPr>
      </a:lvl3pPr>
      <a:lvl4pPr marL="4409991" indent="-629999" algn="l" defTabSz="2519995" rtl="0" eaLnBrk="1" latinLnBrk="0" hangingPunct="1">
        <a:lnSpc>
          <a:spcPct val="120000"/>
        </a:lnSpc>
        <a:spcBef>
          <a:spcPts val="1378"/>
        </a:spcBef>
        <a:buClr>
          <a:schemeClr val="tx1"/>
        </a:buClr>
        <a:buFont typeface="Arial" panose="020B0604020202020204" pitchFamily="34" charset="0"/>
        <a:buChar char="•"/>
        <a:defRPr sz="3858" kern="1200" cap="all" baseline="0">
          <a:solidFill>
            <a:schemeClr val="tx1"/>
          </a:solidFill>
          <a:effectLst/>
          <a:latin typeface="+mn-lt"/>
          <a:ea typeface="+mn-ea"/>
          <a:cs typeface="+mn-cs"/>
        </a:defRPr>
      </a:lvl4pPr>
      <a:lvl5pPr marL="5669989" indent="-629999" algn="l" defTabSz="2519995" rtl="0" eaLnBrk="1" latinLnBrk="0" hangingPunct="1">
        <a:lnSpc>
          <a:spcPct val="120000"/>
        </a:lnSpc>
        <a:spcBef>
          <a:spcPts val="1378"/>
        </a:spcBef>
        <a:buClr>
          <a:schemeClr val="tx1"/>
        </a:buClr>
        <a:buFont typeface="Arial" panose="020B0604020202020204" pitchFamily="34" charset="0"/>
        <a:buChar char="•"/>
        <a:defRPr sz="3858" kern="1200" cap="all" baseline="0">
          <a:solidFill>
            <a:schemeClr val="tx1"/>
          </a:solidFill>
          <a:effectLst/>
          <a:latin typeface="+mn-lt"/>
          <a:ea typeface="+mn-ea"/>
          <a:cs typeface="+mn-cs"/>
        </a:defRPr>
      </a:lvl5pPr>
      <a:lvl6pPr marL="6929986" indent="-629999" algn="l" defTabSz="2519995" rtl="0" eaLnBrk="1" latinLnBrk="0" hangingPunct="1">
        <a:lnSpc>
          <a:spcPct val="120000"/>
        </a:lnSpc>
        <a:spcBef>
          <a:spcPts val="1378"/>
        </a:spcBef>
        <a:buClr>
          <a:schemeClr val="tx1"/>
        </a:buClr>
        <a:buFont typeface="Arial" panose="020B0604020202020204" pitchFamily="34" charset="0"/>
        <a:buChar char="•"/>
        <a:defRPr sz="3858" kern="1200" cap="all" baseline="0">
          <a:solidFill>
            <a:schemeClr val="tx1"/>
          </a:solidFill>
          <a:effectLst/>
          <a:latin typeface="+mn-lt"/>
          <a:ea typeface="+mn-ea"/>
          <a:cs typeface="+mn-cs"/>
        </a:defRPr>
      </a:lvl6pPr>
      <a:lvl7pPr marL="8189984" indent="-629999" algn="l" defTabSz="2519995" rtl="0" eaLnBrk="1" latinLnBrk="0" hangingPunct="1">
        <a:lnSpc>
          <a:spcPct val="120000"/>
        </a:lnSpc>
        <a:spcBef>
          <a:spcPts val="1378"/>
        </a:spcBef>
        <a:buClr>
          <a:schemeClr val="tx1"/>
        </a:buClr>
        <a:buFont typeface="Arial" panose="020B0604020202020204" pitchFamily="34" charset="0"/>
        <a:buChar char="•"/>
        <a:defRPr sz="3858" kern="1200" cap="all" baseline="0">
          <a:solidFill>
            <a:schemeClr val="tx1"/>
          </a:solidFill>
          <a:effectLst/>
          <a:latin typeface="+mn-lt"/>
          <a:ea typeface="+mn-ea"/>
          <a:cs typeface="+mn-cs"/>
        </a:defRPr>
      </a:lvl7pPr>
      <a:lvl8pPr marL="9449981" indent="-629999" algn="l" defTabSz="2519995" rtl="0" eaLnBrk="1" latinLnBrk="0" hangingPunct="1">
        <a:lnSpc>
          <a:spcPct val="120000"/>
        </a:lnSpc>
        <a:spcBef>
          <a:spcPts val="1378"/>
        </a:spcBef>
        <a:buClr>
          <a:schemeClr val="tx1"/>
        </a:buClr>
        <a:buFont typeface="Arial" panose="020B0604020202020204" pitchFamily="34" charset="0"/>
        <a:buChar char="•"/>
        <a:defRPr sz="3858" kern="1200" cap="all" baseline="0">
          <a:solidFill>
            <a:schemeClr val="tx1"/>
          </a:solidFill>
          <a:effectLst/>
          <a:latin typeface="+mn-lt"/>
          <a:ea typeface="+mn-ea"/>
          <a:cs typeface="+mn-cs"/>
        </a:defRPr>
      </a:lvl8pPr>
      <a:lvl9pPr marL="10709979" indent="-629999" algn="l" defTabSz="2519995" rtl="0" eaLnBrk="1" latinLnBrk="0" hangingPunct="1">
        <a:lnSpc>
          <a:spcPct val="120000"/>
        </a:lnSpc>
        <a:spcBef>
          <a:spcPts val="1378"/>
        </a:spcBef>
        <a:buClr>
          <a:schemeClr val="tx1"/>
        </a:buClr>
        <a:buFont typeface="Arial" panose="020B0604020202020204" pitchFamily="34" charset="0"/>
        <a:buChar char="•"/>
        <a:defRPr sz="3858" kern="1200" cap="all" baseline="0">
          <a:solidFill>
            <a:schemeClr val="tx1"/>
          </a:solidFill>
          <a:effectLst/>
          <a:latin typeface="+mn-lt"/>
          <a:ea typeface="+mn-ea"/>
          <a:cs typeface="+mn-cs"/>
        </a:defRPr>
      </a:lvl9pPr>
    </p:bodyStyle>
    <p:otherStyle>
      <a:defPPr>
        <a:defRPr lang="en-US"/>
      </a:defPPr>
      <a:lvl1pPr marL="0" algn="l" defTabSz="2519995" rtl="0" eaLnBrk="1" latinLnBrk="0" hangingPunct="1">
        <a:defRPr sz="4961" kern="1200">
          <a:solidFill>
            <a:schemeClr val="tx1"/>
          </a:solidFill>
          <a:latin typeface="+mn-lt"/>
          <a:ea typeface="+mn-ea"/>
          <a:cs typeface="+mn-cs"/>
        </a:defRPr>
      </a:lvl1pPr>
      <a:lvl2pPr marL="1259997" algn="l" defTabSz="2519995" rtl="0" eaLnBrk="1" latinLnBrk="0" hangingPunct="1">
        <a:defRPr sz="4961" kern="1200">
          <a:solidFill>
            <a:schemeClr val="tx1"/>
          </a:solidFill>
          <a:latin typeface="+mn-lt"/>
          <a:ea typeface="+mn-ea"/>
          <a:cs typeface="+mn-cs"/>
        </a:defRPr>
      </a:lvl2pPr>
      <a:lvl3pPr marL="2519995" algn="l" defTabSz="2519995" rtl="0" eaLnBrk="1" latinLnBrk="0" hangingPunct="1">
        <a:defRPr sz="4961" kern="1200">
          <a:solidFill>
            <a:schemeClr val="tx1"/>
          </a:solidFill>
          <a:latin typeface="+mn-lt"/>
          <a:ea typeface="+mn-ea"/>
          <a:cs typeface="+mn-cs"/>
        </a:defRPr>
      </a:lvl3pPr>
      <a:lvl4pPr marL="3779992" algn="l" defTabSz="2519995" rtl="0" eaLnBrk="1" latinLnBrk="0" hangingPunct="1">
        <a:defRPr sz="4961" kern="1200">
          <a:solidFill>
            <a:schemeClr val="tx1"/>
          </a:solidFill>
          <a:latin typeface="+mn-lt"/>
          <a:ea typeface="+mn-ea"/>
          <a:cs typeface="+mn-cs"/>
        </a:defRPr>
      </a:lvl4pPr>
      <a:lvl5pPr marL="5039990" algn="l" defTabSz="2519995" rtl="0" eaLnBrk="1" latinLnBrk="0" hangingPunct="1">
        <a:defRPr sz="4961" kern="1200">
          <a:solidFill>
            <a:schemeClr val="tx1"/>
          </a:solidFill>
          <a:latin typeface="+mn-lt"/>
          <a:ea typeface="+mn-ea"/>
          <a:cs typeface="+mn-cs"/>
        </a:defRPr>
      </a:lvl5pPr>
      <a:lvl6pPr marL="6299987" algn="l" defTabSz="2519995" rtl="0" eaLnBrk="1" latinLnBrk="0" hangingPunct="1">
        <a:defRPr sz="4961" kern="1200">
          <a:solidFill>
            <a:schemeClr val="tx1"/>
          </a:solidFill>
          <a:latin typeface="+mn-lt"/>
          <a:ea typeface="+mn-ea"/>
          <a:cs typeface="+mn-cs"/>
        </a:defRPr>
      </a:lvl6pPr>
      <a:lvl7pPr marL="7559985" algn="l" defTabSz="2519995" rtl="0" eaLnBrk="1" latinLnBrk="0" hangingPunct="1">
        <a:defRPr sz="4961" kern="1200">
          <a:solidFill>
            <a:schemeClr val="tx1"/>
          </a:solidFill>
          <a:latin typeface="+mn-lt"/>
          <a:ea typeface="+mn-ea"/>
          <a:cs typeface="+mn-cs"/>
        </a:defRPr>
      </a:lvl7pPr>
      <a:lvl8pPr marL="8819982" algn="l" defTabSz="2519995" rtl="0" eaLnBrk="1" latinLnBrk="0" hangingPunct="1">
        <a:defRPr sz="4961" kern="1200">
          <a:solidFill>
            <a:schemeClr val="tx1"/>
          </a:solidFill>
          <a:latin typeface="+mn-lt"/>
          <a:ea typeface="+mn-ea"/>
          <a:cs typeface="+mn-cs"/>
        </a:defRPr>
      </a:lvl8pPr>
      <a:lvl9pPr marL="10079980" algn="l" defTabSz="2519995" rtl="0" eaLnBrk="1" latinLnBrk="0" hangingPunct="1">
        <a:defRPr sz="496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chart" Target="../charts/chart3.xml"/><Relationship Id="rId3" Type="http://schemas.openxmlformats.org/officeDocument/2006/relationships/image" Target="../media/image5.jpg"/><Relationship Id="rId7" Type="http://schemas.openxmlformats.org/officeDocument/2006/relationships/image" Target="../media/image9.jpg"/><Relationship Id="rId12" Type="http://schemas.openxmlformats.org/officeDocument/2006/relationships/chart" Target="../charts/chart2.xml"/><Relationship Id="rId2"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image" Target="../media/image8.jpg"/><Relationship Id="rId11" Type="http://schemas.openxmlformats.org/officeDocument/2006/relationships/chart" Target="../charts/chart1.xml"/><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2297"/>
          <p:cNvSpPr/>
          <p:nvPr/>
        </p:nvSpPr>
        <p:spPr>
          <a:xfrm>
            <a:off x="8784809" y="13927538"/>
            <a:ext cx="18898" cy="18894"/>
          </a:xfrm>
          <a:custGeom>
            <a:avLst/>
            <a:gdLst/>
            <a:ahLst/>
            <a:cxnLst/>
            <a:rect l="0" t="0" r="0" b="0"/>
            <a:pathLst>
              <a:path w="9144" h="9144">
                <a:moveTo>
                  <a:pt x="0" y="0"/>
                </a:moveTo>
                <a:lnTo>
                  <a:pt x="9144" y="0"/>
                </a:lnTo>
                <a:lnTo>
                  <a:pt x="9144" y="9144"/>
                </a:lnTo>
                <a:lnTo>
                  <a:pt x="0" y="9144"/>
                </a:lnTo>
                <a:lnTo>
                  <a:pt x="0" y="0"/>
                </a:lnTo>
              </a:path>
            </a:pathLst>
          </a:custGeom>
          <a:ln w="0" cap="flat">
            <a:miter lim="127000"/>
          </a:ln>
        </p:spPr>
        <p:style>
          <a:lnRef idx="0">
            <a:srgbClr val="000000">
              <a:alpha val="0"/>
            </a:srgbClr>
          </a:lnRef>
          <a:fillRef idx="1">
            <a:srgbClr val="8FAADC"/>
          </a:fillRef>
          <a:effectRef idx="0">
            <a:scrgbClr r="0" g="0" b="0"/>
          </a:effectRef>
          <a:fontRef idx="none"/>
        </p:style>
        <p:txBody>
          <a:bodyPr/>
          <a:lstStyle/>
          <a:p>
            <a:endParaRPr lang="it-IT" sz="11953"/>
          </a:p>
        </p:txBody>
      </p:sp>
      <p:sp>
        <p:nvSpPr>
          <p:cNvPr id="13" name="Shape 2300"/>
          <p:cNvSpPr/>
          <p:nvPr/>
        </p:nvSpPr>
        <p:spPr>
          <a:xfrm>
            <a:off x="8784809" y="15309946"/>
            <a:ext cx="18898" cy="18894"/>
          </a:xfrm>
          <a:custGeom>
            <a:avLst/>
            <a:gdLst/>
            <a:ahLst/>
            <a:cxnLst/>
            <a:rect l="0" t="0" r="0" b="0"/>
            <a:pathLst>
              <a:path w="9144" h="9144">
                <a:moveTo>
                  <a:pt x="0" y="0"/>
                </a:moveTo>
                <a:lnTo>
                  <a:pt x="9144" y="0"/>
                </a:lnTo>
                <a:lnTo>
                  <a:pt x="9144" y="9144"/>
                </a:lnTo>
                <a:lnTo>
                  <a:pt x="0" y="9144"/>
                </a:lnTo>
                <a:lnTo>
                  <a:pt x="0" y="0"/>
                </a:lnTo>
              </a:path>
            </a:pathLst>
          </a:custGeom>
          <a:ln w="0" cap="flat">
            <a:miter lim="127000"/>
          </a:ln>
        </p:spPr>
        <p:style>
          <a:lnRef idx="0">
            <a:srgbClr val="000000">
              <a:alpha val="0"/>
            </a:srgbClr>
          </a:lnRef>
          <a:fillRef idx="1">
            <a:srgbClr val="8FAADC"/>
          </a:fillRef>
          <a:effectRef idx="0">
            <a:scrgbClr r="0" g="0" b="0"/>
          </a:effectRef>
          <a:fontRef idx="none"/>
        </p:style>
        <p:txBody>
          <a:bodyPr/>
          <a:lstStyle/>
          <a:p>
            <a:endParaRPr lang="it-IT" sz="11953"/>
          </a:p>
        </p:txBody>
      </p:sp>
      <p:sp>
        <p:nvSpPr>
          <p:cNvPr id="15" name="Rectangle 35"/>
          <p:cNvSpPr/>
          <p:nvPr/>
        </p:nvSpPr>
        <p:spPr>
          <a:xfrm>
            <a:off x="8246198" y="15744342"/>
            <a:ext cx="98260" cy="357448"/>
          </a:xfrm>
          <a:prstGeom prst="rect">
            <a:avLst/>
          </a:prstGeom>
          <a:ln>
            <a:noFill/>
          </a:ln>
        </p:spPr>
        <p:txBody>
          <a:bodyPr vert="horz" lIns="0" tIns="0" rIns="0" bIns="0" rtlCol="0">
            <a:noAutofit/>
          </a:bodyPr>
          <a:lstStyle/>
          <a:p>
            <a:pPr marL="13125" marR="2625" indent="-13125">
              <a:lnSpc>
                <a:spcPct val="107000"/>
              </a:lnSpc>
              <a:spcAft>
                <a:spcPts val="1654"/>
              </a:spcAft>
            </a:pPr>
            <a:r>
              <a:rPr lang="it-IT" sz="2377">
                <a:solidFill>
                  <a:srgbClr val="000000"/>
                </a:solidFill>
                <a:latin typeface="Times New Roman" panose="02020603050405020304" pitchFamily="18" charset="0"/>
                <a:ea typeface="Times New Roman" panose="02020603050405020304" pitchFamily="18" charset="0"/>
              </a:rPr>
              <a:t> </a:t>
            </a:r>
          </a:p>
        </p:txBody>
      </p:sp>
      <p:sp>
        <p:nvSpPr>
          <p:cNvPr id="18" name="Rectangle 22"/>
          <p:cNvSpPr/>
          <p:nvPr/>
        </p:nvSpPr>
        <p:spPr>
          <a:xfrm>
            <a:off x="11354168" y="18153325"/>
            <a:ext cx="492315" cy="597154"/>
          </a:xfrm>
          <a:prstGeom prst="rect">
            <a:avLst/>
          </a:prstGeom>
          <a:ln>
            <a:noFill/>
          </a:ln>
        </p:spPr>
        <p:txBody>
          <a:bodyPr vert="horz" lIns="0" tIns="0" rIns="0" bIns="0" rtlCol="0">
            <a:noAutofit/>
          </a:bodyPr>
          <a:lstStyle/>
          <a:p>
            <a:pPr marL="13125" marR="2625" indent="-13125">
              <a:lnSpc>
                <a:spcPct val="107000"/>
              </a:lnSpc>
              <a:spcAft>
                <a:spcPts val="1654"/>
              </a:spcAft>
            </a:pPr>
            <a:r>
              <a:rPr lang="it-IT" sz="3927" spc="41">
                <a:solidFill>
                  <a:srgbClr val="000000"/>
                </a:solidFill>
                <a:latin typeface="Times New Roman" panose="02020603050405020304" pitchFamily="18" charset="0"/>
                <a:ea typeface="Times New Roman" panose="02020603050405020304" pitchFamily="18" charset="0"/>
              </a:rPr>
              <a:t> </a:t>
            </a:r>
            <a:r>
              <a:rPr lang="it-IT" sz="3927" spc="-41">
                <a:solidFill>
                  <a:srgbClr val="000000"/>
                </a:solidFill>
                <a:latin typeface="Times New Roman" panose="02020603050405020304" pitchFamily="18" charset="0"/>
                <a:ea typeface="Times New Roman" panose="02020603050405020304" pitchFamily="18" charset="0"/>
              </a:rPr>
              <a:t> </a:t>
            </a:r>
            <a:r>
              <a:rPr lang="it-IT" sz="3927">
                <a:solidFill>
                  <a:srgbClr val="000000"/>
                </a:solidFill>
                <a:latin typeface="Times New Roman" panose="02020603050405020304" pitchFamily="18" charset="0"/>
                <a:ea typeface="Times New Roman" panose="02020603050405020304" pitchFamily="18" charset="0"/>
              </a:rPr>
              <a:t> </a:t>
            </a:r>
            <a:endParaRPr lang="it-IT" sz="2377">
              <a:solidFill>
                <a:srgbClr val="000000"/>
              </a:solidFill>
              <a:latin typeface="Times New Roman" panose="02020603050405020304" pitchFamily="18" charset="0"/>
              <a:ea typeface="Times New Roman" panose="02020603050405020304" pitchFamily="18" charset="0"/>
            </a:endParaRPr>
          </a:p>
        </p:txBody>
      </p:sp>
      <p:sp>
        <p:nvSpPr>
          <p:cNvPr id="20" name="Rectangle 25"/>
          <p:cNvSpPr/>
          <p:nvPr/>
        </p:nvSpPr>
        <p:spPr>
          <a:xfrm>
            <a:off x="13165417" y="18358317"/>
            <a:ext cx="529342" cy="239575"/>
          </a:xfrm>
          <a:prstGeom prst="rect">
            <a:avLst/>
          </a:prstGeom>
          <a:ln>
            <a:noFill/>
          </a:ln>
        </p:spPr>
        <p:txBody>
          <a:bodyPr vert="horz" lIns="0" tIns="0" rIns="0" bIns="0" rtlCol="0">
            <a:noAutofit/>
          </a:bodyPr>
          <a:lstStyle/>
          <a:p>
            <a:pPr marL="13125" marR="2625" indent="-13125">
              <a:lnSpc>
                <a:spcPct val="107000"/>
              </a:lnSpc>
              <a:spcAft>
                <a:spcPts val="1654"/>
              </a:spcAft>
            </a:pPr>
            <a:r>
              <a:rPr lang="it-IT" sz="1550">
                <a:solidFill>
                  <a:srgbClr val="1F3864"/>
                </a:solidFill>
                <a:latin typeface="Times New Roman" panose="02020603050405020304" pitchFamily="18" charset="0"/>
                <a:ea typeface="Times New Roman" panose="02020603050405020304" pitchFamily="18" charset="0"/>
              </a:rPr>
              <a:t> </a:t>
            </a:r>
            <a:r>
              <a:rPr lang="it-IT" sz="1550" spc="21">
                <a:solidFill>
                  <a:srgbClr val="1F3864"/>
                </a:solidFill>
                <a:latin typeface="Times New Roman" panose="02020603050405020304" pitchFamily="18" charset="0"/>
                <a:ea typeface="Times New Roman" panose="02020603050405020304" pitchFamily="18" charset="0"/>
              </a:rPr>
              <a:t> </a:t>
            </a:r>
            <a:r>
              <a:rPr lang="it-IT" sz="1550">
                <a:solidFill>
                  <a:srgbClr val="1F3864"/>
                </a:solidFill>
                <a:latin typeface="Times New Roman" panose="02020603050405020304" pitchFamily="18" charset="0"/>
                <a:ea typeface="Times New Roman" panose="02020603050405020304" pitchFamily="18" charset="0"/>
              </a:rPr>
              <a:t> </a:t>
            </a:r>
            <a:r>
              <a:rPr lang="it-IT" sz="1550" spc="21">
                <a:solidFill>
                  <a:srgbClr val="1F3864"/>
                </a:solidFill>
                <a:latin typeface="Times New Roman" panose="02020603050405020304" pitchFamily="18" charset="0"/>
                <a:ea typeface="Times New Roman" panose="02020603050405020304" pitchFamily="18" charset="0"/>
              </a:rPr>
              <a:t> </a:t>
            </a:r>
            <a:r>
              <a:rPr lang="it-IT" sz="1550" spc="-21">
                <a:solidFill>
                  <a:srgbClr val="1F3864"/>
                </a:solidFill>
                <a:latin typeface="Times New Roman" panose="02020603050405020304" pitchFamily="18" charset="0"/>
                <a:ea typeface="Times New Roman" panose="02020603050405020304" pitchFamily="18" charset="0"/>
              </a:rPr>
              <a:t> </a:t>
            </a:r>
            <a:r>
              <a:rPr lang="it-IT" sz="1550">
                <a:solidFill>
                  <a:srgbClr val="1F3864"/>
                </a:solidFill>
                <a:latin typeface="Times New Roman" panose="02020603050405020304" pitchFamily="18" charset="0"/>
                <a:ea typeface="Times New Roman" panose="02020603050405020304" pitchFamily="18" charset="0"/>
              </a:rPr>
              <a:t>   </a:t>
            </a:r>
            <a:endParaRPr lang="it-IT" sz="2377">
              <a:solidFill>
                <a:srgbClr val="000000"/>
              </a:solidFill>
              <a:latin typeface="Times New Roman" panose="02020603050405020304" pitchFamily="18" charset="0"/>
              <a:ea typeface="Times New Roman" panose="02020603050405020304" pitchFamily="18" charset="0"/>
            </a:endParaRPr>
          </a:p>
        </p:txBody>
      </p:sp>
      <p:grpSp>
        <p:nvGrpSpPr>
          <p:cNvPr id="34" name="Gruppo 33"/>
          <p:cNvGrpSpPr>
            <a:grpSpLocks noChangeAspect="1"/>
          </p:cNvGrpSpPr>
          <p:nvPr/>
        </p:nvGrpSpPr>
        <p:grpSpPr>
          <a:xfrm>
            <a:off x="263134" y="420061"/>
            <a:ext cx="24601854" cy="3454684"/>
            <a:chOff x="263161" y="420062"/>
            <a:chExt cx="11255349" cy="1580519"/>
          </a:xfrm>
        </p:grpSpPr>
        <p:pic>
          <p:nvPicPr>
            <p:cNvPr id="35" name="Picture 9"/>
            <p:cNvPicPr>
              <a:picLocks noChangeAspect="1"/>
            </p:cNvPicPr>
            <p:nvPr/>
          </p:nvPicPr>
          <p:blipFill>
            <a:blip r:embed="rId2"/>
            <a:stretch>
              <a:fillRect/>
            </a:stretch>
          </p:blipFill>
          <p:spPr>
            <a:xfrm>
              <a:off x="263161" y="463179"/>
              <a:ext cx="1260000" cy="1260000"/>
            </a:xfrm>
            <a:prstGeom prst="rect">
              <a:avLst/>
            </a:prstGeom>
          </p:spPr>
        </p:pic>
        <p:pic>
          <p:nvPicPr>
            <p:cNvPr id="36" name="Picture 12"/>
            <p:cNvPicPr>
              <a:picLocks noChangeAspect="1"/>
            </p:cNvPicPr>
            <p:nvPr/>
          </p:nvPicPr>
          <p:blipFill rotWithShape="1">
            <a:blip r:embed="rId3"/>
            <a:srcRect t="9918"/>
            <a:stretch/>
          </p:blipFill>
          <p:spPr>
            <a:xfrm>
              <a:off x="4836889" y="420062"/>
              <a:ext cx="2223809" cy="1260000"/>
            </a:xfrm>
            <a:prstGeom prst="rect">
              <a:avLst/>
            </a:prstGeom>
            <a:ln w="3175">
              <a:solidFill>
                <a:schemeClr val="accent1">
                  <a:lumMod val="75000"/>
                </a:schemeClr>
              </a:solidFill>
            </a:ln>
          </p:spPr>
        </p:pic>
        <p:pic>
          <p:nvPicPr>
            <p:cNvPr id="37" name="Picture 34"/>
            <p:cNvPicPr>
              <a:picLocks noChangeAspect="1"/>
            </p:cNvPicPr>
            <p:nvPr/>
          </p:nvPicPr>
          <p:blipFill>
            <a:blip r:embed="rId4"/>
            <a:stretch>
              <a:fillRect/>
            </a:stretch>
          </p:blipFill>
          <p:spPr>
            <a:xfrm>
              <a:off x="2977698" y="985134"/>
              <a:ext cx="1739446" cy="703908"/>
            </a:xfrm>
            <a:prstGeom prst="rect">
              <a:avLst/>
            </a:prstGeom>
          </p:spPr>
        </p:pic>
        <p:pic>
          <p:nvPicPr>
            <p:cNvPr id="38" name="Picture 21"/>
            <p:cNvPicPr>
              <a:picLocks noChangeAspect="1"/>
            </p:cNvPicPr>
            <p:nvPr/>
          </p:nvPicPr>
          <p:blipFill>
            <a:blip r:embed="rId5"/>
            <a:stretch>
              <a:fillRect/>
            </a:stretch>
          </p:blipFill>
          <p:spPr>
            <a:xfrm>
              <a:off x="7260744" y="737456"/>
              <a:ext cx="906715" cy="900000"/>
            </a:xfrm>
            <a:prstGeom prst="rect">
              <a:avLst/>
            </a:prstGeom>
          </p:spPr>
        </p:pic>
        <p:pic>
          <p:nvPicPr>
            <p:cNvPr id="39" name="Picture 24"/>
            <p:cNvPicPr>
              <a:picLocks noChangeAspect="1"/>
            </p:cNvPicPr>
            <p:nvPr/>
          </p:nvPicPr>
          <p:blipFill>
            <a:blip r:embed="rId6"/>
            <a:stretch>
              <a:fillRect/>
            </a:stretch>
          </p:blipFill>
          <p:spPr>
            <a:xfrm>
              <a:off x="8339020" y="885403"/>
              <a:ext cx="1253494" cy="720000"/>
            </a:xfrm>
            <a:prstGeom prst="rect">
              <a:avLst/>
            </a:prstGeom>
          </p:spPr>
        </p:pic>
        <p:pic>
          <p:nvPicPr>
            <p:cNvPr id="40" name="Picture 27"/>
            <p:cNvPicPr>
              <a:picLocks noChangeAspect="1"/>
            </p:cNvPicPr>
            <p:nvPr/>
          </p:nvPicPr>
          <p:blipFill rotWithShape="1">
            <a:blip r:embed="rId7"/>
            <a:srcRect l="503" t="2002" r="-1" b="3939"/>
            <a:stretch/>
          </p:blipFill>
          <p:spPr>
            <a:xfrm>
              <a:off x="9736737" y="839696"/>
              <a:ext cx="1341990" cy="720000"/>
            </a:xfrm>
            <a:prstGeom prst="rect">
              <a:avLst/>
            </a:prstGeom>
            <a:ln>
              <a:noFill/>
            </a:ln>
          </p:spPr>
        </p:pic>
        <p:sp>
          <p:nvSpPr>
            <p:cNvPr id="41" name="CasellaDiTesto 40"/>
            <p:cNvSpPr txBox="1"/>
            <p:nvPr/>
          </p:nvSpPr>
          <p:spPr>
            <a:xfrm>
              <a:off x="516681" y="1761208"/>
              <a:ext cx="11001829" cy="239373"/>
            </a:xfrm>
            <a:prstGeom prst="rect">
              <a:avLst/>
            </a:prstGeom>
            <a:solidFill>
              <a:schemeClr val="bg1"/>
            </a:solidFill>
            <a:ln>
              <a:noFill/>
            </a:ln>
          </p:spPr>
          <p:txBody>
            <a:bodyPr wrap="square" rtlCol="0">
              <a:spAutoFit/>
            </a:bodyPr>
            <a:lstStyle/>
            <a:p>
              <a:pPr algn="ctr"/>
              <a:r>
                <a:rPr lang="it-IT" sz="2800" dirty="0"/>
                <a:t>Convegno Nazionale RICERCA E INNOVAZIONE: PER UN FUTURO SOSTENIBILE Campus Universitario UNIBAS - Matera  22-23 maggio 2025</a:t>
              </a:r>
            </a:p>
          </p:txBody>
        </p:sp>
        <p:pic>
          <p:nvPicPr>
            <p:cNvPr id="42" name="Immagine 41"/>
            <p:cNvPicPr>
              <a:picLocks noChangeAspect="1"/>
            </p:cNvPicPr>
            <p:nvPr/>
          </p:nvPicPr>
          <p:blipFill>
            <a:blip r:embed="rId8"/>
            <a:stretch>
              <a:fillRect/>
            </a:stretch>
          </p:blipFill>
          <p:spPr>
            <a:xfrm>
              <a:off x="1424099" y="872351"/>
              <a:ext cx="1302102" cy="792000"/>
            </a:xfrm>
            <a:prstGeom prst="rect">
              <a:avLst/>
            </a:prstGeom>
          </p:spPr>
        </p:pic>
      </p:grpSp>
      <p:sp>
        <p:nvSpPr>
          <p:cNvPr id="2" name="Rettangolo 1">
            <a:extLst>
              <a:ext uri="{FF2B5EF4-FFF2-40B4-BE49-F238E27FC236}">
                <a16:creationId xmlns:a16="http://schemas.microsoft.com/office/drawing/2014/main" id="{CD8AE92F-4A80-4057-B97B-FF4BDE439F8C}"/>
              </a:ext>
            </a:extLst>
          </p:cNvPr>
          <p:cNvSpPr/>
          <p:nvPr/>
        </p:nvSpPr>
        <p:spPr>
          <a:xfrm>
            <a:off x="1138641" y="4001664"/>
            <a:ext cx="22922692" cy="5652830"/>
          </a:xfrm>
          <a:prstGeom prst="rect">
            <a:avLst/>
          </a:prstGeom>
        </p:spPr>
        <p:txBody>
          <a:bodyPr wrap="square">
            <a:spAutoFit/>
          </a:bodyPr>
          <a:lstStyle/>
          <a:p>
            <a:pPr algn="ctr"/>
            <a:r>
              <a:rPr lang="it-IT" sz="4400" b="1" dirty="0">
                <a:solidFill>
                  <a:srgbClr val="0070C0"/>
                </a:solidFill>
              </a:rPr>
              <a:t>STATO FITOSANITARIO DELLA SEMENTE E VALORIZZAZIONE DI SEI ECOTIPI</a:t>
            </a:r>
          </a:p>
          <a:p>
            <a:pPr algn="ctr"/>
            <a:r>
              <a:rPr lang="it-IT" sz="4400" b="1" dirty="0">
                <a:solidFill>
                  <a:srgbClr val="0070C0"/>
                </a:solidFill>
              </a:rPr>
              <a:t>LOCALI DI FAGIOLO RAMPICANTE (ROSSO SCRITTO DEL PANTANO,</a:t>
            </a:r>
          </a:p>
          <a:p>
            <a:pPr algn="ctr"/>
            <a:r>
              <a:rPr lang="it-IT" sz="4400" b="1" dirty="0">
                <a:solidFill>
                  <a:srgbClr val="0070C0"/>
                </a:solidFill>
              </a:rPr>
              <a:t>MUNACHEDDA, MARRUCHEDDA, NASIEDDU, TUVAGLIEDDU E CU’ MUSSIDDU)</a:t>
            </a:r>
          </a:p>
          <a:p>
            <a:pPr algn="ctr"/>
            <a:endParaRPr lang="it-IT" sz="3200" dirty="0"/>
          </a:p>
          <a:p>
            <a:pPr algn="ctr"/>
            <a:r>
              <a:rPr lang="it-IT" sz="3200" b="1" dirty="0"/>
              <a:t>Angela Fanigliulo</a:t>
            </a:r>
            <a:r>
              <a:rPr lang="it-IT" sz="3200" b="1" baseline="30000" dirty="0"/>
              <a:t>1</a:t>
            </a:r>
            <a:r>
              <a:rPr lang="it-IT" sz="3200" b="1" dirty="0"/>
              <a:t> , Rocco Rossano</a:t>
            </a:r>
            <a:r>
              <a:rPr lang="it-IT" sz="3200" b="1" baseline="30000" dirty="0"/>
              <a:t>2</a:t>
            </a:r>
            <a:r>
              <a:rPr lang="it-IT" sz="3200" b="1" dirty="0"/>
              <a:t> , Tania Petraglia</a:t>
            </a:r>
            <a:r>
              <a:rPr lang="it-IT" sz="3200" b="1" baseline="30000" dirty="0"/>
              <a:t>2</a:t>
            </a:r>
            <a:r>
              <a:rPr lang="it-IT" sz="3200" b="1" dirty="0"/>
              <a:t> e Aniello Crescenzi</a:t>
            </a:r>
            <a:r>
              <a:rPr lang="it-IT" sz="3200" b="1" baseline="30000" dirty="0"/>
              <a:t>3</a:t>
            </a:r>
          </a:p>
          <a:p>
            <a:pPr marL="9144000" lvl="8" indent="-76200" algn="ctr"/>
            <a:endParaRPr lang="it-IT" sz="3200" baseline="30000" dirty="0"/>
          </a:p>
          <a:p>
            <a:pPr marL="11379200" lvl="8" algn="just"/>
            <a:r>
              <a:rPr lang="it-IT" sz="2800" baseline="30000" dirty="0"/>
              <a:t>1</a:t>
            </a:r>
            <a:r>
              <a:rPr lang="it-IT" sz="2800" dirty="0"/>
              <a:t>Bioagritest </a:t>
            </a:r>
            <a:r>
              <a:rPr lang="it-IT" sz="2800" dirty="0" err="1"/>
              <a:t>Srl</a:t>
            </a:r>
            <a:r>
              <a:rPr lang="it-IT" sz="2800" dirty="0"/>
              <a:t> Centro Interregionale di Diagnosi Vegetale, Pignola, 85010, Italia; </a:t>
            </a:r>
            <a:r>
              <a:rPr lang="it-IT" sz="2800" baseline="30000" dirty="0"/>
              <a:t>2</a:t>
            </a:r>
            <a:r>
              <a:rPr lang="it-IT" sz="2800" dirty="0"/>
              <a:t>Dipartimento di Scienze di base e applicate, Università degli Studi della Basilicata, Potenza, 85100, Italia; </a:t>
            </a:r>
            <a:r>
              <a:rPr lang="it-IT" sz="2800" baseline="30000" dirty="0"/>
              <a:t>3</a:t>
            </a:r>
            <a:r>
              <a:rPr lang="it-IT" sz="2800" dirty="0"/>
              <a:t> Dipartimento di Scienze Agrarie, Forestali, Alimentari e Ambientali, Università degli Studi della Basilicata, Potenza, 85100</a:t>
            </a:r>
          </a:p>
          <a:p>
            <a:pPr algn="just"/>
            <a:endParaRPr lang="it-IT" sz="3200" dirty="0"/>
          </a:p>
        </p:txBody>
      </p:sp>
      <p:pic>
        <p:nvPicPr>
          <p:cNvPr id="21" name="Immagine 20">
            <a:extLst>
              <a:ext uri="{FF2B5EF4-FFF2-40B4-BE49-F238E27FC236}">
                <a16:creationId xmlns:a16="http://schemas.microsoft.com/office/drawing/2014/main" id="{689F197A-A61C-40AC-A5DD-FAF4003FB698}"/>
              </a:ext>
            </a:extLst>
          </p:cNvPr>
          <p:cNvPicPr>
            <a:picLocks noChangeAspect="1"/>
          </p:cNvPicPr>
          <p:nvPr/>
        </p:nvPicPr>
        <p:blipFill rotWithShape="1">
          <a:blip r:embed="rId9"/>
          <a:srcRect b="27544"/>
          <a:stretch/>
        </p:blipFill>
        <p:spPr>
          <a:xfrm>
            <a:off x="18465799" y="31740085"/>
            <a:ext cx="5936171" cy="2836389"/>
          </a:xfrm>
          <a:prstGeom prst="rect">
            <a:avLst/>
          </a:prstGeom>
        </p:spPr>
      </p:pic>
      <p:sp>
        <p:nvSpPr>
          <p:cNvPr id="22" name="CasellaDiTesto 21">
            <a:extLst>
              <a:ext uri="{FF2B5EF4-FFF2-40B4-BE49-F238E27FC236}">
                <a16:creationId xmlns:a16="http://schemas.microsoft.com/office/drawing/2014/main" id="{58646F58-BD07-4528-971D-B9702C4DC4E9}"/>
              </a:ext>
            </a:extLst>
          </p:cNvPr>
          <p:cNvSpPr txBox="1"/>
          <p:nvPr/>
        </p:nvSpPr>
        <p:spPr>
          <a:xfrm>
            <a:off x="18465799" y="34805073"/>
            <a:ext cx="5932909" cy="954107"/>
          </a:xfrm>
          <a:prstGeom prst="rect">
            <a:avLst/>
          </a:prstGeom>
          <a:noFill/>
        </p:spPr>
        <p:txBody>
          <a:bodyPr wrap="square" rtlCol="0">
            <a:spAutoFit/>
          </a:bodyPr>
          <a:lstStyle/>
          <a:p>
            <a:r>
              <a:rPr lang="it-IT" sz="1400" dirty="0">
                <a:latin typeface="Calibri (Corpo)"/>
              </a:rPr>
              <a:t>AGE: acido gallico equivalente</a:t>
            </a:r>
          </a:p>
          <a:p>
            <a:r>
              <a:rPr lang="it-IT" sz="1400" dirty="0">
                <a:latin typeface="Calibri (Corpo)"/>
              </a:rPr>
              <a:t>I valori corrispondono alla media ± </a:t>
            </a:r>
            <a:r>
              <a:rPr lang="it-IT" sz="1400" dirty="0" err="1">
                <a:latin typeface="Calibri (Corpo)"/>
              </a:rPr>
              <a:t>d.s</a:t>
            </a:r>
            <a:r>
              <a:rPr lang="it-IT" sz="1400" dirty="0">
                <a:latin typeface="Calibri (Corpo)"/>
              </a:rPr>
              <a:t>. di due estrazioni indipendenti analizzati in triplicato (n = 6). * Indica valori statisticamente significativi (analisi ANOVA, </a:t>
            </a:r>
            <a:r>
              <a:rPr lang="it-IT" sz="1400" dirty="0" err="1">
                <a:latin typeface="Calibri (Corpo)"/>
              </a:rPr>
              <a:t>Tukey’s</a:t>
            </a:r>
            <a:r>
              <a:rPr lang="it-IT" sz="1400" dirty="0">
                <a:latin typeface="Calibri (Corpo)"/>
              </a:rPr>
              <a:t> test).</a:t>
            </a:r>
          </a:p>
        </p:txBody>
      </p:sp>
      <p:graphicFrame>
        <p:nvGraphicFramePr>
          <p:cNvPr id="26" name="Tabella 3">
            <a:extLst>
              <a:ext uri="{FF2B5EF4-FFF2-40B4-BE49-F238E27FC236}">
                <a16:creationId xmlns:a16="http://schemas.microsoft.com/office/drawing/2014/main" id="{1E2271E9-8A98-4011-9A03-85C7A6B2E2BB}"/>
              </a:ext>
            </a:extLst>
          </p:cNvPr>
          <p:cNvGraphicFramePr>
            <a:graphicFrameLocks noGrp="1"/>
          </p:cNvGraphicFramePr>
          <p:nvPr>
            <p:extLst>
              <p:ext uri="{D42A27DB-BD31-4B8C-83A1-F6EECF244321}">
                <p14:modId xmlns:p14="http://schemas.microsoft.com/office/powerpoint/2010/main" val="3539952626"/>
              </p:ext>
            </p:extLst>
          </p:nvPr>
        </p:nvGraphicFramePr>
        <p:xfrm>
          <a:off x="18465799" y="27916759"/>
          <a:ext cx="5936170" cy="2529840"/>
        </p:xfrm>
        <a:graphic>
          <a:graphicData uri="http://schemas.openxmlformats.org/drawingml/2006/table">
            <a:tbl>
              <a:tblPr firstRow="1" bandRow="1">
                <a:tableStyleId>{5C22544A-7EE6-4342-B048-85BDC9FD1C3A}</a:tableStyleId>
              </a:tblPr>
              <a:tblGrid>
                <a:gridCol w="1934058">
                  <a:extLst>
                    <a:ext uri="{9D8B030D-6E8A-4147-A177-3AD203B41FA5}">
                      <a16:colId xmlns:a16="http://schemas.microsoft.com/office/drawing/2014/main" val="2262148520"/>
                    </a:ext>
                  </a:extLst>
                </a:gridCol>
                <a:gridCol w="2001056">
                  <a:extLst>
                    <a:ext uri="{9D8B030D-6E8A-4147-A177-3AD203B41FA5}">
                      <a16:colId xmlns:a16="http://schemas.microsoft.com/office/drawing/2014/main" val="2319986062"/>
                    </a:ext>
                  </a:extLst>
                </a:gridCol>
                <a:gridCol w="2001056">
                  <a:extLst>
                    <a:ext uri="{9D8B030D-6E8A-4147-A177-3AD203B41FA5}">
                      <a16:colId xmlns:a16="http://schemas.microsoft.com/office/drawing/2014/main" val="173897633"/>
                    </a:ext>
                  </a:extLst>
                </a:gridCol>
              </a:tblGrid>
              <a:tr h="307975">
                <a:tc>
                  <a:txBody>
                    <a:bodyPr/>
                    <a:lstStyle/>
                    <a:p>
                      <a:pPr algn="ctr"/>
                      <a:r>
                        <a:rPr lang="it-IT" sz="2000" dirty="0">
                          <a:latin typeface="Calibri (Corpo)"/>
                        </a:rPr>
                        <a:t>Campioni</a:t>
                      </a:r>
                    </a:p>
                  </a:txBody>
                  <a:tcPr anchor="ctr"/>
                </a:tc>
                <a:tc>
                  <a:txBody>
                    <a:bodyPr/>
                    <a:lstStyle/>
                    <a:p>
                      <a:pPr algn="ctr"/>
                      <a:r>
                        <a:rPr lang="el-GR" sz="2000" dirty="0">
                          <a:latin typeface="Calibri (Corpo)"/>
                        </a:rPr>
                        <a:t>α</a:t>
                      </a:r>
                      <a:r>
                        <a:rPr lang="it-IT" sz="2000" dirty="0">
                          <a:latin typeface="Calibri (Corpo)"/>
                        </a:rPr>
                        <a:t>-glucosidasi</a:t>
                      </a:r>
                    </a:p>
                    <a:p>
                      <a:pPr algn="ctr"/>
                      <a:r>
                        <a:rPr lang="it-IT" sz="2000" dirty="0">
                          <a:latin typeface="Calibri (Corpo)"/>
                        </a:rPr>
                        <a:t>IC</a:t>
                      </a:r>
                      <a:r>
                        <a:rPr lang="it-IT" sz="2000" baseline="-25000" dirty="0">
                          <a:latin typeface="Calibri (Corpo)"/>
                        </a:rPr>
                        <a:t>50 </a:t>
                      </a:r>
                      <a:r>
                        <a:rPr lang="it-IT" sz="2000" dirty="0">
                          <a:latin typeface="Calibri (Corpo)"/>
                        </a:rPr>
                        <a:t>(µg/</a:t>
                      </a:r>
                      <a:r>
                        <a:rPr lang="it-IT" sz="2000" dirty="0" err="1">
                          <a:latin typeface="Calibri (Corpo)"/>
                        </a:rPr>
                        <a:t>mL</a:t>
                      </a:r>
                      <a:r>
                        <a:rPr lang="it-IT" sz="2000" dirty="0">
                          <a:latin typeface="Calibri (Corpo)"/>
                        </a:rPr>
                        <a:t>)</a:t>
                      </a:r>
                      <a:endParaRPr lang="it-IT" sz="2000" baseline="-25000" dirty="0">
                        <a:latin typeface="Calibri (Corpo)"/>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2000" dirty="0">
                          <a:latin typeface="Calibri (Corpo)"/>
                        </a:rPr>
                        <a:t>α</a:t>
                      </a:r>
                      <a:r>
                        <a:rPr lang="it-IT" sz="2000" dirty="0">
                          <a:latin typeface="Calibri (Corpo)"/>
                        </a:rPr>
                        <a:t>-amilasi</a:t>
                      </a:r>
                    </a:p>
                    <a:p>
                      <a:pPr marL="0" marR="0" lvl="0" indent="0" algn="ctr" defTabSz="914400" rtl="0" eaLnBrk="1" fontAlgn="auto" latinLnBrk="0" hangingPunct="1">
                        <a:lnSpc>
                          <a:spcPct val="100000"/>
                        </a:lnSpc>
                        <a:spcBef>
                          <a:spcPts val="0"/>
                        </a:spcBef>
                        <a:spcAft>
                          <a:spcPts val="0"/>
                        </a:spcAft>
                        <a:buClrTx/>
                        <a:buSzTx/>
                        <a:buFontTx/>
                        <a:buNone/>
                        <a:tabLst/>
                        <a:defRPr/>
                      </a:pPr>
                      <a:r>
                        <a:rPr lang="it-IT" sz="2000" dirty="0">
                          <a:latin typeface="Calibri (Corpo)"/>
                        </a:rPr>
                        <a:t>IC</a:t>
                      </a:r>
                      <a:r>
                        <a:rPr lang="it-IT" sz="2000" baseline="-25000" dirty="0">
                          <a:latin typeface="Calibri (Corpo)"/>
                        </a:rPr>
                        <a:t>50 </a:t>
                      </a:r>
                      <a:r>
                        <a:rPr lang="it-IT" sz="2000" dirty="0">
                          <a:latin typeface="Calibri (Corpo)"/>
                        </a:rPr>
                        <a:t>(µg/</a:t>
                      </a:r>
                      <a:r>
                        <a:rPr lang="it-IT" sz="2000" dirty="0" err="1">
                          <a:latin typeface="Calibri (Corpo)"/>
                        </a:rPr>
                        <a:t>mL</a:t>
                      </a:r>
                      <a:r>
                        <a:rPr lang="it-IT" sz="2000" dirty="0">
                          <a:latin typeface="Calibri (Corpo)"/>
                        </a:rPr>
                        <a:t>)</a:t>
                      </a:r>
                      <a:endParaRPr lang="it-IT" sz="2000" baseline="-25000" dirty="0">
                        <a:latin typeface="Calibri (Corpo)"/>
                      </a:endParaRPr>
                    </a:p>
                  </a:txBody>
                  <a:tcPr anchor="ctr"/>
                </a:tc>
                <a:extLst>
                  <a:ext uri="{0D108BD9-81ED-4DB2-BD59-A6C34878D82A}">
                    <a16:rowId xmlns:a16="http://schemas.microsoft.com/office/drawing/2014/main" val="1735438496"/>
                  </a:ext>
                </a:extLst>
              </a:tr>
              <a:tr h="370840">
                <a:tc>
                  <a:txBody>
                    <a:bodyPr/>
                    <a:lstStyle/>
                    <a:p>
                      <a:pPr algn="ctr"/>
                      <a:r>
                        <a:rPr lang="it-IT" sz="2000" b="1" i="1" dirty="0" err="1">
                          <a:latin typeface="Calibri (Corpo)"/>
                        </a:rPr>
                        <a:t>Marruchedda</a:t>
                      </a:r>
                      <a:endParaRPr lang="it-IT" sz="2000" b="1" i="1" dirty="0">
                        <a:latin typeface="Calibri (Corpo)"/>
                      </a:endParaRPr>
                    </a:p>
                  </a:txBody>
                  <a:tcPr anchor="ctr"/>
                </a:tc>
                <a:tc>
                  <a:txBody>
                    <a:bodyPr/>
                    <a:lstStyle/>
                    <a:p>
                      <a:pPr algn="ctr"/>
                      <a:r>
                        <a:rPr lang="it-IT" sz="2000" dirty="0">
                          <a:latin typeface="Calibri (Corpo)"/>
                        </a:rPr>
                        <a:t>128.37 ± 7.58</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2000" dirty="0">
                          <a:latin typeface="Calibri (Corpo)"/>
                        </a:rPr>
                        <a:t>144.91 ± 8.53</a:t>
                      </a:r>
                    </a:p>
                  </a:txBody>
                  <a:tcPr anchor="ctr"/>
                </a:tc>
                <a:extLst>
                  <a:ext uri="{0D108BD9-81ED-4DB2-BD59-A6C34878D82A}">
                    <a16:rowId xmlns:a16="http://schemas.microsoft.com/office/drawing/2014/main" val="140739081"/>
                  </a:ext>
                </a:extLst>
              </a:tr>
              <a:tr h="370840">
                <a:tc>
                  <a:txBody>
                    <a:bodyPr/>
                    <a:lstStyle/>
                    <a:p>
                      <a:pPr algn="ctr"/>
                      <a:r>
                        <a:rPr lang="it-IT" sz="2000" b="1" i="1" dirty="0" err="1">
                          <a:latin typeface="Calibri (Corpo)"/>
                        </a:rPr>
                        <a:t>Munachedda</a:t>
                      </a:r>
                      <a:endParaRPr lang="it-IT" sz="2000" b="1" i="1" dirty="0">
                        <a:latin typeface="Calibri (Corpo)"/>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2000" dirty="0">
                          <a:latin typeface="Calibri (Corpo)"/>
                        </a:rPr>
                        <a:t>116.08 ± 4.47</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2000" dirty="0">
                          <a:latin typeface="Calibri (Corpo)"/>
                        </a:rPr>
                        <a:t>137.55 ± 8.41</a:t>
                      </a:r>
                    </a:p>
                  </a:txBody>
                  <a:tcPr anchor="ctr"/>
                </a:tc>
                <a:extLst>
                  <a:ext uri="{0D108BD9-81ED-4DB2-BD59-A6C34878D82A}">
                    <a16:rowId xmlns:a16="http://schemas.microsoft.com/office/drawing/2014/main" val="2427188724"/>
                  </a:ext>
                </a:extLst>
              </a:tr>
              <a:tr h="370840">
                <a:tc>
                  <a:txBody>
                    <a:bodyPr/>
                    <a:lstStyle/>
                    <a:p>
                      <a:pPr algn="ctr"/>
                      <a:r>
                        <a:rPr lang="it-IT" sz="2000" b="1" i="1" dirty="0">
                          <a:latin typeface="Calibri (Corpo)"/>
                        </a:rPr>
                        <a:t>Rosso scritto</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2000" dirty="0">
                          <a:latin typeface="Calibri (Corpo)"/>
                        </a:rPr>
                        <a:t>*179.81 ± 11.37</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2000" dirty="0">
                          <a:latin typeface="Calibri (Corpo)"/>
                        </a:rPr>
                        <a:t>*205.46 ± 9.62</a:t>
                      </a:r>
                    </a:p>
                  </a:txBody>
                  <a:tcPr anchor="ctr"/>
                </a:tc>
                <a:extLst>
                  <a:ext uri="{0D108BD9-81ED-4DB2-BD59-A6C34878D82A}">
                    <a16:rowId xmlns:a16="http://schemas.microsoft.com/office/drawing/2014/main" val="1745318814"/>
                  </a:ext>
                </a:extLst>
              </a:tr>
              <a:tr h="370840">
                <a:tc>
                  <a:txBody>
                    <a:bodyPr/>
                    <a:lstStyle/>
                    <a:p>
                      <a:pPr algn="ctr"/>
                      <a:r>
                        <a:rPr lang="it-IT" sz="2000" dirty="0" err="1">
                          <a:latin typeface="Calibri (Corpo)"/>
                        </a:rPr>
                        <a:t>Acarbosio</a:t>
                      </a:r>
                      <a:r>
                        <a:rPr lang="it-IT" sz="2000" dirty="0">
                          <a:latin typeface="Calibri (Corpo)"/>
                        </a:rPr>
                        <a:t> </a:t>
                      </a:r>
                    </a:p>
                    <a:p>
                      <a:pPr algn="ctr"/>
                      <a:r>
                        <a:rPr lang="it-IT" sz="1600" dirty="0">
                          <a:latin typeface="Calibri (Corpo)"/>
                        </a:rPr>
                        <a:t>(controllo positivo)</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2000" dirty="0">
                          <a:latin typeface="Calibri (Corpo)"/>
                        </a:rPr>
                        <a:t>50.27 ± 2.01</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2000" dirty="0">
                          <a:latin typeface="Calibri (Corpo)"/>
                        </a:rPr>
                        <a:t>74.72 ± 4.39</a:t>
                      </a:r>
                    </a:p>
                  </a:txBody>
                  <a:tcPr anchor="ctr"/>
                </a:tc>
                <a:extLst>
                  <a:ext uri="{0D108BD9-81ED-4DB2-BD59-A6C34878D82A}">
                    <a16:rowId xmlns:a16="http://schemas.microsoft.com/office/drawing/2014/main" val="805121386"/>
                  </a:ext>
                </a:extLst>
              </a:tr>
            </a:tbl>
          </a:graphicData>
        </a:graphic>
      </p:graphicFrame>
      <p:sp>
        <p:nvSpPr>
          <p:cNvPr id="3" name="CasellaDiTesto 2">
            <a:extLst>
              <a:ext uri="{FF2B5EF4-FFF2-40B4-BE49-F238E27FC236}">
                <a16:creationId xmlns:a16="http://schemas.microsoft.com/office/drawing/2014/main" id="{E721B9F9-252E-4AFE-9291-7C0E9DCF154A}"/>
              </a:ext>
            </a:extLst>
          </p:cNvPr>
          <p:cNvSpPr txBox="1"/>
          <p:nvPr/>
        </p:nvSpPr>
        <p:spPr>
          <a:xfrm>
            <a:off x="798005" y="12856521"/>
            <a:ext cx="11582553" cy="7407358"/>
          </a:xfrm>
          <a:prstGeom prst="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p:spPr>
        <p:txBody>
          <a:bodyPr wrap="square" lIns="216000" tIns="216000" rIns="216000" bIns="216000" rtlCol="0">
            <a:spAutoFit/>
          </a:bodyPr>
          <a:lstStyle/>
          <a:p>
            <a:pPr algn="just">
              <a:spcAft>
                <a:spcPts val="600"/>
              </a:spcAft>
            </a:pPr>
            <a:r>
              <a:rPr lang="it-IT" sz="2800" dirty="0">
                <a:latin typeface="Calibri (Corpo)"/>
              </a:rPr>
              <a:t>INTRODUZIONE</a:t>
            </a:r>
          </a:p>
          <a:p>
            <a:pPr algn="just"/>
            <a:r>
              <a:rPr lang="it-IT" sz="2800" dirty="0">
                <a:latin typeface="Calibri (Corpo)"/>
              </a:rPr>
              <a:t>La Regione Basilicata presenta un territorio orograficamente molto variabile, tale di creare le migliori condizioni per la differenziazione di ecotipi di fagiolo. In particolare, i fagioli rampicanti negli ultimi decenni sono stati sempre meno utilizzati per la produzione di legumi, sia per gli alti costi di produzione sia per il depauperamento fitosanitario del materiale sementiero utilizzato, a causa essenzialmente all’autoproduzione da parte degli agricoltori. Ciò ha comportato un progressivo abbandono di questi ecotipi locali con il rischio di una perdita definitiva di risorse genetiche importanti.</a:t>
            </a:r>
          </a:p>
          <a:p>
            <a:pPr algn="just"/>
            <a:r>
              <a:rPr lang="it-IT" sz="2800" dirty="0">
                <a:latin typeface="Calibri (Corpo)"/>
              </a:rPr>
              <a:t>Nell’ambito del progetto PURUS (PSR Basilicata 2014-2020, </a:t>
            </a:r>
            <a:r>
              <a:rPr lang="it-IT" sz="2800" dirty="0" err="1">
                <a:latin typeface="Calibri (Corpo)"/>
              </a:rPr>
              <a:t>Mis</a:t>
            </a:r>
            <a:r>
              <a:rPr lang="it-IT" sz="2800" dirty="0">
                <a:latin typeface="Calibri (Corpo)"/>
              </a:rPr>
              <a:t>. 10, Sottomisura 10.2, Operazione 10.2.1, CUP G25I24000070009) avviato circa cinque anni fa dal centro di ricerca privato </a:t>
            </a:r>
            <a:r>
              <a:rPr lang="it-IT" sz="2800" dirty="0" err="1">
                <a:latin typeface="Calibri (Corpo)"/>
              </a:rPr>
              <a:t>Bioagritest</a:t>
            </a:r>
            <a:r>
              <a:rPr lang="it-IT" sz="2800" dirty="0">
                <a:latin typeface="Calibri (Corpo)"/>
              </a:rPr>
              <a:t>, insieme ai partner istituzionali Università degli Studi della Basilicata e CREA-Colture Industriali di Caserta, è stato avviato un programma di recupero e valorizzazione di sei ecotipi locati di fagiolo rampicante: Rosso Scritto del Pantano, </a:t>
            </a:r>
            <a:r>
              <a:rPr lang="it-IT" sz="2800" dirty="0" err="1">
                <a:latin typeface="Calibri (Corpo)"/>
              </a:rPr>
              <a:t>Munachedda</a:t>
            </a:r>
            <a:r>
              <a:rPr lang="it-IT" sz="2800" dirty="0">
                <a:latin typeface="Calibri (Corpo)"/>
              </a:rPr>
              <a:t>, </a:t>
            </a:r>
            <a:r>
              <a:rPr lang="it-IT" sz="2800" dirty="0" err="1">
                <a:latin typeface="Calibri (Corpo)"/>
              </a:rPr>
              <a:t>Maruchedda</a:t>
            </a:r>
            <a:r>
              <a:rPr lang="it-IT" sz="2800" dirty="0">
                <a:latin typeface="Calibri (Corpo)"/>
              </a:rPr>
              <a:t>, </a:t>
            </a:r>
            <a:r>
              <a:rPr lang="it-IT" sz="2800" dirty="0" err="1">
                <a:latin typeface="Calibri (Corpo)"/>
              </a:rPr>
              <a:t>Tuvagliedda</a:t>
            </a:r>
            <a:r>
              <a:rPr lang="it-IT" sz="2800" dirty="0">
                <a:latin typeface="Calibri (Corpo)"/>
              </a:rPr>
              <a:t>, </a:t>
            </a:r>
            <a:r>
              <a:rPr lang="it-IT" sz="2800" dirty="0" err="1">
                <a:latin typeface="Calibri (Corpo)"/>
              </a:rPr>
              <a:t>Mussiddu</a:t>
            </a:r>
            <a:r>
              <a:rPr lang="it-IT" sz="2800" dirty="0">
                <a:latin typeface="Calibri (Corpo)"/>
              </a:rPr>
              <a:t> e </a:t>
            </a:r>
            <a:r>
              <a:rPr lang="it-IT" sz="2800" dirty="0" err="1">
                <a:latin typeface="Calibri (Corpo)"/>
              </a:rPr>
              <a:t>Nasieddu</a:t>
            </a:r>
            <a:r>
              <a:rPr lang="it-IT" sz="2800" dirty="0">
                <a:latin typeface="Calibri (Corpo)"/>
              </a:rPr>
              <a:t>.</a:t>
            </a:r>
          </a:p>
        </p:txBody>
      </p:sp>
      <p:sp>
        <p:nvSpPr>
          <p:cNvPr id="4" name="Rettangolo 3">
            <a:extLst>
              <a:ext uri="{FF2B5EF4-FFF2-40B4-BE49-F238E27FC236}">
                <a16:creationId xmlns:a16="http://schemas.microsoft.com/office/drawing/2014/main" id="{23E92613-24E3-4989-9224-CDCD79CECEBE}"/>
              </a:ext>
            </a:extLst>
          </p:cNvPr>
          <p:cNvSpPr/>
          <p:nvPr/>
        </p:nvSpPr>
        <p:spPr>
          <a:xfrm>
            <a:off x="12599987" y="12856521"/>
            <a:ext cx="11801983" cy="8623075"/>
          </a:xfrm>
          <a:prstGeom prst="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p:spPr>
        <p:txBody>
          <a:bodyPr wrap="square" lIns="216000" tIns="216000" rIns="216000" bIns="216000">
            <a:spAutoFit/>
          </a:bodyPr>
          <a:lstStyle/>
          <a:p>
            <a:pPr algn="just">
              <a:spcAft>
                <a:spcPts val="0"/>
              </a:spcAft>
            </a:pPr>
            <a:r>
              <a:rPr lang="it-IT" sz="2800" dirty="0">
                <a:latin typeface="Calibri (Corpo)"/>
                <a:ea typeface="Times New Roman" panose="02020603050405020304" pitchFamily="18" charset="0"/>
              </a:rPr>
              <a:t>MATERIALI E METODI </a:t>
            </a:r>
          </a:p>
          <a:p>
            <a:pPr algn="just">
              <a:spcAft>
                <a:spcPts val="0"/>
              </a:spcAft>
            </a:pPr>
            <a:r>
              <a:rPr lang="it-IT" sz="2800" dirty="0">
                <a:latin typeface="Calibri (Corpo)"/>
                <a:ea typeface="Times New Roman" panose="02020603050405020304" pitchFamily="18" charset="0"/>
              </a:rPr>
              <a:t>Il materiale sementiero recuperato presso gli agricoltori custodi è stato sottoposto a valutazione dello stato fitosanitario nei confronti dei principali patogeni di origine virale, batterica e fungina trasmessi per seme.</a:t>
            </a:r>
          </a:p>
          <a:p>
            <a:pPr algn="just">
              <a:spcAft>
                <a:spcPts val="0"/>
              </a:spcAft>
            </a:pPr>
            <a:r>
              <a:rPr lang="it-IT" sz="2800" dirty="0">
                <a:latin typeface="Calibri (Corpo)"/>
                <a:ea typeface="Times New Roman" panose="02020603050405020304" pitchFamily="18" charset="0"/>
              </a:rPr>
              <a:t>L’analisi virologica è stata eseguita mediante ELISA nei confronti dei virus BCMNV, BCMV, AMV e CMV. Le specie batteriche infettanti il fagiolo e trasmissibili per seme </a:t>
            </a:r>
            <a:r>
              <a:rPr lang="it-IT" sz="2800" i="1" dirty="0" err="1">
                <a:latin typeface="Calibri (Corpo)"/>
                <a:ea typeface="Times New Roman" panose="02020603050405020304" pitchFamily="18" charset="0"/>
              </a:rPr>
              <a:t>Xanthomonas</a:t>
            </a:r>
            <a:r>
              <a:rPr lang="it-IT" sz="2800" i="1" dirty="0">
                <a:latin typeface="Calibri (Corpo)"/>
                <a:ea typeface="Times New Roman" panose="02020603050405020304" pitchFamily="18" charset="0"/>
              </a:rPr>
              <a:t> campestris</a:t>
            </a:r>
            <a:r>
              <a:rPr lang="it-IT" sz="2800" dirty="0">
                <a:latin typeface="Calibri (Corpo)"/>
                <a:ea typeface="Times New Roman" panose="02020603050405020304" pitchFamily="18" charset="0"/>
              </a:rPr>
              <a:t> </a:t>
            </a:r>
            <a:r>
              <a:rPr lang="it-IT" sz="2800" dirty="0" err="1">
                <a:latin typeface="Calibri (Corpo)"/>
                <a:ea typeface="Times New Roman" panose="02020603050405020304" pitchFamily="18" charset="0"/>
              </a:rPr>
              <a:t>pv</a:t>
            </a:r>
            <a:r>
              <a:rPr lang="it-IT" sz="2800" dirty="0">
                <a:latin typeface="Calibri (Corpo)"/>
                <a:ea typeface="Times New Roman" panose="02020603050405020304" pitchFamily="18" charset="0"/>
              </a:rPr>
              <a:t>. </a:t>
            </a:r>
            <a:r>
              <a:rPr lang="it-IT" sz="2800" i="1" dirty="0" err="1">
                <a:latin typeface="Calibri (Corpo)"/>
                <a:ea typeface="Times New Roman" panose="02020603050405020304" pitchFamily="18" charset="0"/>
              </a:rPr>
              <a:t>phaseoli</a:t>
            </a:r>
            <a:r>
              <a:rPr lang="it-IT" sz="2800" dirty="0">
                <a:latin typeface="Calibri (Corpo)"/>
                <a:ea typeface="Times New Roman" panose="02020603050405020304" pitchFamily="18" charset="0"/>
              </a:rPr>
              <a:t> e </a:t>
            </a:r>
            <a:r>
              <a:rPr lang="it-IT" sz="2800" i="1" dirty="0">
                <a:latin typeface="Calibri (Corpo)"/>
                <a:ea typeface="Times New Roman" panose="02020603050405020304" pitchFamily="18" charset="0"/>
              </a:rPr>
              <a:t>Pseudomonas </a:t>
            </a:r>
            <a:r>
              <a:rPr lang="it-IT" sz="2800" i="1" dirty="0" err="1">
                <a:latin typeface="Calibri (Corpo)"/>
                <a:ea typeface="Times New Roman" panose="02020603050405020304" pitchFamily="18" charset="0"/>
              </a:rPr>
              <a:t>syringae</a:t>
            </a:r>
            <a:r>
              <a:rPr lang="it-IT" sz="2800" dirty="0">
                <a:latin typeface="Calibri (Corpo)"/>
                <a:ea typeface="Times New Roman" panose="02020603050405020304" pitchFamily="18" charset="0"/>
              </a:rPr>
              <a:t> </a:t>
            </a:r>
            <a:r>
              <a:rPr lang="it-IT" sz="2800" dirty="0" err="1">
                <a:latin typeface="Calibri (Corpo)"/>
                <a:ea typeface="Times New Roman" panose="02020603050405020304" pitchFamily="18" charset="0"/>
              </a:rPr>
              <a:t>pv</a:t>
            </a:r>
            <a:r>
              <a:rPr lang="it-IT" sz="2800" dirty="0">
                <a:latin typeface="Calibri (Corpo)"/>
                <a:ea typeface="Times New Roman" panose="02020603050405020304" pitchFamily="18" charset="0"/>
              </a:rPr>
              <a:t>. </a:t>
            </a:r>
            <a:r>
              <a:rPr lang="it-IT" sz="2800" i="1" dirty="0" err="1">
                <a:latin typeface="Calibri (Corpo)"/>
                <a:ea typeface="Times New Roman" panose="02020603050405020304" pitchFamily="18" charset="0"/>
              </a:rPr>
              <a:t>phaseolicola</a:t>
            </a:r>
            <a:r>
              <a:rPr lang="it-IT" sz="2800" dirty="0">
                <a:latin typeface="Calibri (Corpo)"/>
                <a:ea typeface="Times New Roman" panose="02020603050405020304" pitchFamily="18" charset="0"/>
              </a:rPr>
              <a:t> sono state ricercate mediante saggi biologici e molecolari.</a:t>
            </a:r>
          </a:p>
          <a:p>
            <a:pPr algn="just">
              <a:spcAft>
                <a:spcPts val="0"/>
              </a:spcAft>
            </a:pPr>
            <a:r>
              <a:rPr lang="it-IT" sz="2800" dirty="0">
                <a:latin typeface="Calibri (Corpo)"/>
                <a:ea typeface="Times New Roman" panose="02020603050405020304" pitchFamily="18" charset="0"/>
              </a:rPr>
              <a:t>I miceti fitopatogeni sono stati diagnosticati mediante analisi microscopica.</a:t>
            </a:r>
          </a:p>
          <a:p>
            <a:pPr algn="just">
              <a:spcAft>
                <a:spcPts val="0"/>
              </a:spcAft>
            </a:pPr>
            <a:r>
              <a:rPr lang="it-IT" sz="2800" dirty="0">
                <a:latin typeface="Calibri (Corpo)"/>
                <a:ea typeface="Times New Roman" panose="02020603050405020304" pitchFamily="18" charset="0"/>
              </a:rPr>
              <a:t>Il contenuto in polifenoli totali degli estratti alcolici di seme di fagiolo è stato determinato </a:t>
            </a:r>
            <a:r>
              <a:rPr lang="it-IT" sz="2800" dirty="0" err="1">
                <a:latin typeface="Calibri (Corpo)"/>
                <a:ea typeface="Times New Roman" panose="02020603050405020304" pitchFamily="18" charset="0"/>
              </a:rPr>
              <a:t>spettrofotometricamente</a:t>
            </a:r>
            <a:r>
              <a:rPr lang="it-IT" sz="2800" dirty="0">
                <a:latin typeface="Calibri (Corpo)"/>
                <a:ea typeface="Times New Roman" panose="02020603050405020304" pitchFamily="18" charset="0"/>
              </a:rPr>
              <a:t> con il reagente di Folin-</a:t>
            </a:r>
            <a:r>
              <a:rPr lang="it-IT" sz="2800" dirty="0" err="1">
                <a:latin typeface="Calibri (Corpo)"/>
                <a:ea typeface="Times New Roman" panose="02020603050405020304" pitchFamily="18" charset="0"/>
              </a:rPr>
              <a:t>Ciocalteu</a:t>
            </a:r>
            <a:r>
              <a:rPr lang="it-IT" sz="2800" dirty="0">
                <a:latin typeface="Calibri (Corpo)"/>
                <a:ea typeface="Times New Roman" panose="02020603050405020304" pitchFamily="18" charset="0"/>
              </a:rPr>
              <a:t>. Il potere riducente è stato valutato con il test del cloruro ferrico. </a:t>
            </a:r>
          </a:p>
          <a:p>
            <a:pPr algn="just">
              <a:spcAft>
                <a:spcPts val="0"/>
              </a:spcAft>
            </a:pPr>
            <a:r>
              <a:rPr lang="it-IT" sz="2800" dirty="0">
                <a:latin typeface="Calibri (Corpo)"/>
                <a:ea typeface="Times New Roman" panose="02020603050405020304" pitchFamily="18" charset="0"/>
              </a:rPr>
              <a:t>La determinazione della capacità di inibizione degli enzimi α-glucosidasi ed α-amilasi </a:t>
            </a:r>
            <a:r>
              <a:rPr lang="it-IT" sz="2800" dirty="0" err="1">
                <a:latin typeface="Calibri (Corpo)"/>
                <a:ea typeface="Times New Roman" panose="02020603050405020304" pitchFamily="18" charset="0"/>
              </a:rPr>
              <a:t>e’</a:t>
            </a:r>
            <a:r>
              <a:rPr lang="it-IT" sz="2800" dirty="0">
                <a:latin typeface="Calibri (Corpo)"/>
                <a:ea typeface="Times New Roman" panose="02020603050405020304" pitchFamily="18" charset="0"/>
              </a:rPr>
              <a:t> stata condotta utilizzando come substrati: amido di patate e p-</a:t>
            </a:r>
            <a:r>
              <a:rPr lang="it-IT" sz="2800" dirty="0" err="1">
                <a:latin typeface="Calibri (Corpo)"/>
                <a:ea typeface="Times New Roman" panose="02020603050405020304" pitchFamily="18" charset="0"/>
              </a:rPr>
              <a:t>nitrofenil</a:t>
            </a:r>
            <a:r>
              <a:rPr lang="it-IT" sz="2800" dirty="0">
                <a:latin typeface="Calibri (Corpo)"/>
                <a:ea typeface="Times New Roman" panose="02020603050405020304" pitchFamily="18" charset="0"/>
              </a:rPr>
              <a:t>-α-</a:t>
            </a:r>
            <a:r>
              <a:rPr lang="it-IT" sz="2800" dirty="0" err="1">
                <a:latin typeface="Calibri (Corpo)"/>
                <a:ea typeface="Times New Roman" panose="02020603050405020304" pitchFamily="18" charset="0"/>
              </a:rPr>
              <a:t>glucopiranoside</a:t>
            </a:r>
            <a:r>
              <a:rPr lang="it-IT" sz="2800" dirty="0">
                <a:latin typeface="Calibri (Corpo)"/>
                <a:ea typeface="Times New Roman" panose="02020603050405020304" pitchFamily="18" charset="0"/>
              </a:rPr>
              <a:t>, mentre, per quanto riguarda le attività </a:t>
            </a:r>
            <a:r>
              <a:rPr lang="it-IT" sz="2800" dirty="0" err="1">
                <a:latin typeface="Calibri (Corpo)"/>
                <a:ea typeface="Times New Roman" panose="02020603050405020304" pitchFamily="18" charset="0"/>
              </a:rPr>
              <a:t>glucosidasica</a:t>
            </a:r>
            <a:r>
              <a:rPr lang="it-IT" sz="2800" dirty="0">
                <a:latin typeface="Calibri (Corpo)"/>
                <a:ea typeface="Times New Roman" panose="02020603050405020304" pitchFamily="18" charset="0"/>
              </a:rPr>
              <a:t> ed </a:t>
            </a:r>
            <a:r>
              <a:rPr lang="it-IT" sz="2800" dirty="0" err="1">
                <a:latin typeface="Calibri (Corpo)"/>
                <a:ea typeface="Times New Roman" panose="02020603050405020304" pitchFamily="18" charset="0"/>
              </a:rPr>
              <a:t>amilasica</a:t>
            </a:r>
            <a:r>
              <a:rPr lang="it-IT" sz="2800" dirty="0">
                <a:latin typeface="Calibri (Corpo)"/>
                <a:ea typeface="Times New Roman" panose="02020603050405020304" pitchFamily="18" charset="0"/>
              </a:rPr>
              <a:t>, sono stati impiegati rispettivamente gli enzima α-glicosidasi da </a:t>
            </a:r>
            <a:r>
              <a:rPr lang="it-IT" sz="2800" i="1" dirty="0" err="1">
                <a:latin typeface="Calibri (Corpo)"/>
                <a:ea typeface="Times New Roman" panose="02020603050405020304" pitchFamily="18" charset="0"/>
              </a:rPr>
              <a:t>Saccharomyces</a:t>
            </a:r>
            <a:r>
              <a:rPr lang="it-IT" sz="2800" i="1" dirty="0">
                <a:latin typeface="Calibri (Corpo)"/>
                <a:ea typeface="Times New Roman" panose="02020603050405020304" pitchFamily="18" charset="0"/>
              </a:rPr>
              <a:t> </a:t>
            </a:r>
            <a:r>
              <a:rPr lang="it-IT" sz="2800" i="1" dirty="0" err="1">
                <a:latin typeface="Calibri (Corpo)"/>
                <a:ea typeface="Times New Roman" panose="02020603050405020304" pitchFamily="18" charset="0"/>
              </a:rPr>
              <a:t>cerevisiae</a:t>
            </a:r>
            <a:r>
              <a:rPr lang="it-IT" sz="2800" dirty="0">
                <a:latin typeface="Calibri (Corpo)"/>
                <a:ea typeface="Times New Roman" panose="02020603050405020304" pitchFamily="18" charset="0"/>
              </a:rPr>
              <a:t> (Sigma-Aldrich) ed α-amilasi da pancreas porcino (Sigma-Aldrich). </a:t>
            </a:r>
            <a:endParaRPr lang="it-IT" sz="2800" dirty="0">
              <a:effectLst/>
              <a:latin typeface="Calibri (Corpo)"/>
              <a:ea typeface="Times New Roman" panose="02020603050405020304" pitchFamily="18" charset="0"/>
            </a:endParaRPr>
          </a:p>
        </p:txBody>
      </p:sp>
      <p:sp>
        <p:nvSpPr>
          <p:cNvPr id="5" name="Rettangolo 4">
            <a:extLst>
              <a:ext uri="{FF2B5EF4-FFF2-40B4-BE49-F238E27FC236}">
                <a16:creationId xmlns:a16="http://schemas.microsoft.com/office/drawing/2014/main" id="{6DC8CD42-E1E9-4031-B1A1-0CFC40E05165}"/>
              </a:ext>
            </a:extLst>
          </p:cNvPr>
          <p:cNvSpPr/>
          <p:nvPr/>
        </p:nvSpPr>
        <p:spPr>
          <a:xfrm>
            <a:off x="817275" y="28424759"/>
            <a:ext cx="17369125" cy="7330414"/>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txBody>
          <a:bodyPr wrap="square" lIns="216000" tIns="216000" rIns="216000" bIns="216000">
            <a:spAutoFit/>
          </a:bodyPr>
          <a:lstStyle/>
          <a:p>
            <a:pPr algn="just"/>
            <a:r>
              <a:rPr lang="it-IT" sz="2800" dirty="0">
                <a:latin typeface="Calibri (Corpo)"/>
              </a:rPr>
              <a:t>RISULTATI</a:t>
            </a:r>
          </a:p>
          <a:p>
            <a:pPr algn="just"/>
            <a:r>
              <a:rPr lang="it-IT" sz="2800" dirty="0">
                <a:latin typeface="Calibri (Corpo)"/>
              </a:rPr>
              <a:t>I risultati ottenuti dalle indagini fitopatologiche mostrano un forte depauperamento di natura virale del materiale sementiero di tutti gli ecotipi analizzati. In particolare i virus BCMNV, BCMV sono risultati presenti in alta percentuale su tutti i lotti di semi analizzati. La presenza di CMV e di AMV, invece, è risulta contenuta sia in percentuale sia dei lotti di semente analizzata.</a:t>
            </a:r>
          </a:p>
          <a:p>
            <a:pPr algn="just"/>
            <a:r>
              <a:rPr lang="it-IT" sz="2800" dirty="0">
                <a:latin typeface="Calibri (Corpo)"/>
              </a:rPr>
              <a:t>Le analisi batteriche eseguite hanno evidenziato l’assenza del batterio da quarantena </a:t>
            </a:r>
            <a:r>
              <a:rPr lang="it-IT" sz="2800" i="1" dirty="0" err="1">
                <a:latin typeface="Calibri (Corpo)"/>
              </a:rPr>
              <a:t>Xanthomonas</a:t>
            </a:r>
            <a:r>
              <a:rPr lang="it-IT" sz="2800" i="1" dirty="0">
                <a:latin typeface="Calibri (Corpo)"/>
              </a:rPr>
              <a:t> campestris </a:t>
            </a:r>
            <a:r>
              <a:rPr lang="it-IT" sz="2800" dirty="0" err="1">
                <a:latin typeface="Calibri (Corpo)"/>
              </a:rPr>
              <a:t>pv</a:t>
            </a:r>
            <a:r>
              <a:rPr lang="it-IT" sz="2800" dirty="0">
                <a:latin typeface="Calibri (Corpo)"/>
              </a:rPr>
              <a:t>. </a:t>
            </a:r>
            <a:r>
              <a:rPr lang="it-IT" sz="2800" dirty="0" err="1">
                <a:latin typeface="Calibri (Corpo)"/>
              </a:rPr>
              <a:t>phaseoli</a:t>
            </a:r>
            <a:r>
              <a:rPr lang="it-IT" sz="2800" dirty="0">
                <a:latin typeface="Calibri (Corpo)"/>
              </a:rPr>
              <a:t>, agente della Maculatura comune.  Per contro in tutti i campioni di semi analizzati, indipendentemente dall’ecotipo e dalla provenienza, è stata riscontrata la presenza di </a:t>
            </a:r>
            <a:r>
              <a:rPr lang="it-IT" sz="2800" i="1" dirty="0">
                <a:latin typeface="Calibri (Corpo)"/>
              </a:rPr>
              <a:t>Pseudomonas </a:t>
            </a:r>
            <a:r>
              <a:rPr lang="it-IT" sz="2800" i="1" dirty="0" err="1">
                <a:latin typeface="Calibri (Corpo)"/>
              </a:rPr>
              <a:t>syringae</a:t>
            </a:r>
            <a:r>
              <a:rPr lang="it-IT" sz="2800" i="1" dirty="0">
                <a:latin typeface="Calibri (Corpo)"/>
              </a:rPr>
              <a:t> </a:t>
            </a:r>
            <a:r>
              <a:rPr lang="it-IT" sz="2800" dirty="0" err="1">
                <a:latin typeface="Calibri (Corpo)"/>
              </a:rPr>
              <a:t>pv</a:t>
            </a:r>
            <a:r>
              <a:rPr lang="it-IT" sz="2800" dirty="0">
                <a:latin typeface="Calibri (Corpo)"/>
              </a:rPr>
              <a:t>. </a:t>
            </a:r>
            <a:r>
              <a:rPr lang="it-IT" sz="2800" i="1" dirty="0" err="1">
                <a:latin typeface="Calibri (Corpo)"/>
              </a:rPr>
              <a:t>phaseolicola</a:t>
            </a:r>
            <a:r>
              <a:rPr lang="it-IT" sz="2800" dirty="0">
                <a:latin typeface="Calibri (Corpo)"/>
              </a:rPr>
              <a:t>.</a:t>
            </a:r>
          </a:p>
          <a:p>
            <a:pPr algn="just"/>
            <a:r>
              <a:rPr lang="it-IT" sz="2800" dirty="0">
                <a:latin typeface="Calibri (Corpo)"/>
              </a:rPr>
              <a:t>I risultati dell’analisi micologica evidenziano un elevato grado di infezione/contaminazione dei semi da </a:t>
            </a:r>
            <a:r>
              <a:rPr lang="it-IT" sz="2800" i="1" dirty="0" err="1">
                <a:latin typeface="Calibri (Corpo)"/>
              </a:rPr>
              <a:t>Colletotrichum</a:t>
            </a:r>
            <a:r>
              <a:rPr lang="it-IT" sz="2800" i="1" dirty="0">
                <a:latin typeface="Calibri (Corpo)"/>
              </a:rPr>
              <a:t> </a:t>
            </a:r>
            <a:r>
              <a:rPr lang="it-IT" sz="2800" i="1" dirty="0" err="1">
                <a:latin typeface="Calibri (Corpo)"/>
              </a:rPr>
              <a:t>lindemuthianum</a:t>
            </a:r>
            <a:r>
              <a:rPr lang="it-IT" sz="2800" dirty="0">
                <a:latin typeface="Calibri (Corpo)"/>
              </a:rPr>
              <a:t>. Per contro, la presenza di </a:t>
            </a:r>
            <a:r>
              <a:rPr lang="it-IT" sz="2800" i="1" dirty="0" err="1">
                <a:latin typeface="Calibri (Corpo)"/>
              </a:rPr>
              <a:t>Alternaria</a:t>
            </a:r>
            <a:r>
              <a:rPr lang="it-IT" sz="2800" dirty="0">
                <a:latin typeface="Calibri (Corpo)"/>
              </a:rPr>
              <a:t> spp. e </a:t>
            </a:r>
            <a:r>
              <a:rPr lang="it-IT" sz="2800" i="1" dirty="0" err="1">
                <a:latin typeface="Calibri (Corpo)"/>
              </a:rPr>
              <a:t>Sclerotinia</a:t>
            </a:r>
            <a:r>
              <a:rPr lang="it-IT" sz="2800" dirty="0">
                <a:latin typeface="Calibri (Corpo)"/>
              </a:rPr>
              <a:t> spp. è risultata contenuta.</a:t>
            </a:r>
          </a:p>
          <a:p>
            <a:pPr algn="just"/>
            <a:r>
              <a:rPr lang="it-IT" sz="2800" dirty="0">
                <a:latin typeface="Calibri (Corpo)"/>
              </a:rPr>
              <a:t>L’elevata percentuale di semi infetti dai diversi agenti fitopatogeni, in quasi tutti i lotti analizzati è dovuta soprattutto al ciclo della coltivazione che viene praticato nei nostri areali di montagna (estivo/autunnale) e soprattutto al riuso di materiale sementiero non certificato autoprodotto in azienda.</a:t>
            </a:r>
          </a:p>
          <a:p>
            <a:pPr algn="just"/>
            <a:r>
              <a:rPr lang="it-IT" sz="2800" dirty="0">
                <a:latin typeface="Calibri (Corpo)"/>
              </a:rPr>
              <a:t>Lo studio sulle proprietà nutrizionali e funzionali (contenuto in polifenoli, attività antiossidante e ipoglicemizzante) ha evidenziato che gli ecotipi di fagiolo indagati, oltre all’elevato valore nutrizionale, presentano attività antiossidante ed ipoglicemizzante, cosa che li rende molto interessanti come alimenti funzionali.</a:t>
            </a:r>
          </a:p>
        </p:txBody>
      </p:sp>
      <p:graphicFrame>
        <p:nvGraphicFramePr>
          <p:cNvPr id="7" name="Tabella 7">
            <a:extLst>
              <a:ext uri="{FF2B5EF4-FFF2-40B4-BE49-F238E27FC236}">
                <a16:creationId xmlns:a16="http://schemas.microsoft.com/office/drawing/2014/main" id="{B9CC88F1-D211-4CBF-AE22-C1F046C9A8CA}"/>
              </a:ext>
            </a:extLst>
          </p:cNvPr>
          <p:cNvGraphicFramePr>
            <a:graphicFrameLocks noGrp="1"/>
          </p:cNvGraphicFramePr>
          <p:nvPr>
            <p:extLst>
              <p:ext uri="{D42A27DB-BD31-4B8C-83A1-F6EECF244321}">
                <p14:modId xmlns:p14="http://schemas.microsoft.com/office/powerpoint/2010/main" val="1903494019"/>
              </p:ext>
            </p:extLst>
          </p:nvPr>
        </p:nvGraphicFramePr>
        <p:xfrm>
          <a:off x="12697409" y="12332060"/>
          <a:ext cx="11582553" cy="860721"/>
        </p:xfrm>
        <a:graphic>
          <a:graphicData uri="http://schemas.openxmlformats.org/drawingml/2006/table">
            <a:tbl>
              <a:tblPr firstRow="1" bandRow="1">
                <a:tableStyleId>{5C22544A-7EE6-4342-B048-85BDC9FD1C3A}</a:tableStyleId>
              </a:tblPr>
              <a:tblGrid>
                <a:gridCol w="1930425">
                  <a:extLst>
                    <a:ext uri="{9D8B030D-6E8A-4147-A177-3AD203B41FA5}">
                      <a16:colId xmlns:a16="http://schemas.microsoft.com/office/drawing/2014/main" val="2628375196"/>
                    </a:ext>
                  </a:extLst>
                </a:gridCol>
                <a:gridCol w="1930425">
                  <a:extLst>
                    <a:ext uri="{9D8B030D-6E8A-4147-A177-3AD203B41FA5}">
                      <a16:colId xmlns:a16="http://schemas.microsoft.com/office/drawing/2014/main" val="554211727"/>
                    </a:ext>
                  </a:extLst>
                </a:gridCol>
                <a:gridCol w="2742709">
                  <a:extLst>
                    <a:ext uri="{9D8B030D-6E8A-4147-A177-3AD203B41FA5}">
                      <a16:colId xmlns:a16="http://schemas.microsoft.com/office/drawing/2014/main" val="205533368"/>
                    </a:ext>
                  </a:extLst>
                </a:gridCol>
                <a:gridCol w="1554274">
                  <a:extLst>
                    <a:ext uri="{9D8B030D-6E8A-4147-A177-3AD203B41FA5}">
                      <a16:colId xmlns:a16="http://schemas.microsoft.com/office/drawing/2014/main" val="3162648646"/>
                    </a:ext>
                  </a:extLst>
                </a:gridCol>
                <a:gridCol w="1610284">
                  <a:extLst>
                    <a:ext uri="{9D8B030D-6E8A-4147-A177-3AD203B41FA5}">
                      <a16:colId xmlns:a16="http://schemas.microsoft.com/office/drawing/2014/main" val="3040226252"/>
                    </a:ext>
                  </a:extLst>
                </a:gridCol>
                <a:gridCol w="1814436">
                  <a:extLst>
                    <a:ext uri="{9D8B030D-6E8A-4147-A177-3AD203B41FA5}">
                      <a16:colId xmlns:a16="http://schemas.microsoft.com/office/drawing/2014/main" val="3354962889"/>
                    </a:ext>
                  </a:extLst>
                </a:gridCol>
              </a:tblGrid>
              <a:tr h="860721">
                <a:tc>
                  <a:txBody>
                    <a:bodyPr/>
                    <a:lstStyle/>
                    <a:p>
                      <a:pPr algn="ctr"/>
                      <a:r>
                        <a:rPr lang="it-IT" sz="2000" dirty="0" err="1">
                          <a:solidFill>
                            <a:srgbClr val="C00000"/>
                          </a:solidFill>
                        </a:rPr>
                        <a:t>Marruchedda</a:t>
                      </a:r>
                      <a:endParaRPr lang="it-IT" sz="2000" dirty="0">
                        <a:solidFill>
                          <a:srgbClr val="C00000"/>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it-IT" sz="2000" dirty="0">
                          <a:solidFill>
                            <a:srgbClr val="C00000"/>
                          </a:solidFill>
                        </a:rPr>
                        <a:t>   </a:t>
                      </a:r>
                      <a:r>
                        <a:rPr lang="it-IT" sz="2000" dirty="0" err="1">
                          <a:solidFill>
                            <a:srgbClr val="C00000"/>
                          </a:solidFill>
                        </a:rPr>
                        <a:t>Munachedda</a:t>
                      </a:r>
                      <a:endParaRPr lang="it-IT" sz="2000" dirty="0">
                        <a:solidFill>
                          <a:srgbClr val="C00000"/>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it-IT" sz="2000" dirty="0">
                          <a:solidFill>
                            <a:srgbClr val="C00000"/>
                          </a:solidFill>
                        </a:rPr>
                        <a:t>   Rosso Scritto di</a:t>
                      </a:r>
                    </a:p>
                    <a:p>
                      <a:pPr algn="ctr"/>
                      <a:r>
                        <a:rPr lang="it-IT" sz="2000" dirty="0">
                          <a:solidFill>
                            <a:srgbClr val="C00000"/>
                          </a:solidFill>
                        </a:rPr>
                        <a:t> Pignola</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it-IT" sz="2000" dirty="0" err="1">
                          <a:solidFill>
                            <a:srgbClr val="C00000"/>
                          </a:solidFill>
                        </a:rPr>
                        <a:t>Tuvagliedda</a:t>
                      </a:r>
                      <a:endParaRPr lang="it-IT" sz="2000" dirty="0">
                        <a:solidFill>
                          <a:srgbClr val="C00000"/>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it-IT" sz="2000" dirty="0" err="1">
                          <a:solidFill>
                            <a:srgbClr val="C00000"/>
                          </a:solidFill>
                        </a:rPr>
                        <a:t>Nasieddu</a:t>
                      </a:r>
                      <a:endParaRPr lang="it-IT" sz="2000" dirty="0">
                        <a:solidFill>
                          <a:srgbClr val="C00000"/>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it-IT" sz="2000" dirty="0">
                          <a:solidFill>
                            <a:srgbClr val="C00000"/>
                          </a:solidFill>
                        </a:rPr>
                        <a:t>Cu’ </a:t>
                      </a:r>
                      <a:r>
                        <a:rPr lang="it-IT" sz="2000" dirty="0" err="1">
                          <a:solidFill>
                            <a:srgbClr val="C00000"/>
                          </a:solidFill>
                        </a:rPr>
                        <a:t>Mussiddu</a:t>
                      </a:r>
                      <a:endParaRPr lang="it-IT" sz="2000" dirty="0">
                        <a:solidFill>
                          <a:srgbClr val="C00000"/>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018491581"/>
                  </a:ext>
                </a:extLst>
              </a:tr>
            </a:tbl>
          </a:graphicData>
        </a:graphic>
      </p:graphicFrame>
      <p:pic>
        <p:nvPicPr>
          <p:cNvPr id="14" name="Immagine 13">
            <a:extLst>
              <a:ext uri="{FF2B5EF4-FFF2-40B4-BE49-F238E27FC236}">
                <a16:creationId xmlns:a16="http://schemas.microsoft.com/office/drawing/2014/main" id="{C36A65FE-A695-4D74-BC9E-821F625FEB00}"/>
              </a:ext>
            </a:extLst>
          </p:cNvPr>
          <p:cNvPicPr>
            <a:picLocks noChangeAspect="1"/>
          </p:cNvPicPr>
          <p:nvPr/>
        </p:nvPicPr>
        <p:blipFill rotWithShape="1">
          <a:blip r:embed="rId10"/>
          <a:srcRect l="24540" t="28074" r="24539" b="48542"/>
          <a:stretch/>
        </p:blipFill>
        <p:spPr>
          <a:xfrm>
            <a:off x="12653917" y="9323409"/>
            <a:ext cx="11687049" cy="3018862"/>
          </a:xfrm>
          <a:prstGeom prst="rect">
            <a:avLst/>
          </a:prstGeom>
        </p:spPr>
      </p:pic>
      <p:graphicFrame>
        <p:nvGraphicFramePr>
          <p:cNvPr id="43" name="Grafico 42">
            <a:extLst>
              <a:ext uri="{FF2B5EF4-FFF2-40B4-BE49-F238E27FC236}">
                <a16:creationId xmlns:a16="http://schemas.microsoft.com/office/drawing/2014/main" id="{03407768-D2AC-4DC0-BEF0-EB401AED8136}"/>
              </a:ext>
            </a:extLst>
          </p:cNvPr>
          <p:cNvGraphicFramePr>
            <a:graphicFrameLocks/>
          </p:cNvGraphicFramePr>
          <p:nvPr>
            <p:extLst>
              <p:ext uri="{D42A27DB-BD31-4B8C-83A1-F6EECF244321}">
                <p14:modId xmlns:p14="http://schemas.microsoft.com/office/powerpoint/2010/main" val="705105176"/>
              </p:ext>
            </p:extLst>
          </p:nvPr>
        </p:nvGraphicFramePr>
        <p:xfrm>
          <a:off x="798005" y="20361532"/>
          <a:ext cx="11582553" cy="4509758"/>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44" name="Grafico 43">
            <a:extLst>
              <a:ext uri="{FF2B5EF4-FFF2-40B4-BE49-F238E27FC236}">
                <a16:creationId xmlns:a16="http://schemas.microsoft.com/office/drawing/2014/main" id="{49590FCB-871E-4B34-8EAA-618864CED206}"/>
              </a:ext>
            </a:extLst>
          </p:cNvPr>
          <p:cNvGraphicFramePr>
            <a:graphicFrameLocks/>
          </p:cNvGraphicFramePr>
          <p:nvPr>
            <p:extLst>
              <p:ext uri="{D42A27DB-BD31-4B8C-83A1-F6EECF244321}">
                <p14:modId xmlns:p14="http://schemas.microsoft.com/office/powerpoint/2010/main" val="3931408160"/>
              </p:ext>
            </p:extLst>
          </p:nvPr>
        </p:nvGraphicFramePr>
        <p:xfrm>
          <a:off x="798005" y="24951083"/>
          <a:ext cx="11582552" cy="3274424"/>
        </p:xfrm>
        <a:graphic>
          <a:graphicData uri="http://schemas.openxmlformats.org/drawingml/2006/chart">
            <c:chart xmlns:c="http://schemas.openxmlformats.org/drawingml/2006/chart" xmlns:r="http://schemas.openxmlformats.org/officeDocument/2006/relationships" r:id="rId12"/>
          </a:graphicData>
        </a:graphic>
      </p:graphicFrame>
      <p:graphicFrame>
        <p:nvGraphicFramePr>
          <p:cNvPr id="45" name="Grafico 44">
            <a:extLst>
              <a:ext uri="{FF2B5EF4-FFF2-40B4-BE49-F238E27FC236}">
                <a16:creationId xmlns:a16="http://schemas.microsoft.com/office/drawing/2014/main" id="{88696B47-8F6A-4632-AE25-412DEA18C02A}"/>
              </a:ext>
            </a:extLst>
          </p:cNvPr>
          <p:cNvGraphicFramePr>
            <a:graphicFrameLocks/>
          </p:cNvGraphicFramePr>
          <p:nvPr>
            <p:extLst>
              <p:ext uri="{D42A27DB-BD31-4B8C-83A1-F6EECF244321}">
                <p14:modId xmlns:p14="http://schemas.microsoft.com/office/powerpoint/2010/main" val="3349126726"/>
              </p:ext>
            </p:extLst>
          </p:nvPr>
        </p:nvGraphicFramePr>
        <p:xfrm>
          <a:off x="12599987" y="21678848"/>
          <a:ext cx="11801983" cy="5595742"/>
        </p:xfrm>
        <a:graphic>
          <a:graphicData uri="http://schemas.openxmlformats.org/drawingml/2006/chart">
            <c:chart xmlns:c="http://schemas.openxmlformats.org/drawingml/2006/chart" xmlns:r="http://schemas.openxmlformats.org/officeDocument/2006/relationships" r:id="rId13"/>
          </a:graphicData>
        </a:graphic>
      </p:graphicFrame>
      <p:pic>
        <p:nvPicPr>
          <p:cNvPr id="46" name="Immagine 45">
            <a:extLst>
              <a:ext uri="{FF2B5EF4-FFF2-40B4-BE49-F238E27FC236}">
                <a16:creationId xmlns:a16="http://schemas.microsoft.com/office/drawing/2014/main" id="{9A5503B6-B5FB-499E-8806-513C8BC11F6C}"/>
              </a:ext>
            </a:extLst>
          </p:cNvPr>
          <p:cNvPicPr>
            <a:picLocks noChangeAspect="1"/>
          </p:cNvPicPr>
          <p:nvPr/>
        </p:nvPicPr>
        <p:blipFill rotWithShape="1">
          <a:blip r:embed="rId14"/>
          <a:srcRect t="682" b="19406"/>
          <a:stretch/>
        </p:blipFill>
        <p:spPr>
          <a:xfrm>
            <a:off x="791730" y="7449698"/>
            <a:ext cx="11582553" cy="5224693"/>
          </a:xfrm>
          <a:prstGeom prst="rect">
            <a:avLst/>
          </a:prstGeom>
          <a:ln w="114300">
            <a:noFill/>
          </a:ln>
        </p:spPr>
      </p:pic>
      <p:sp>
        <p:nvSpPr>
          <p:cNvPr id="47" name="CasellaDiTesto 46">
            <a:extLst>
              <a:ext uri="{FF2B5EF4-FFF2-40B4-BE49-F238E27FC236}">
                <a16:creationId xmlns:a16="http://schemas.microsoft.com/office/drawing/2014/main" id="{0646C90E-1805-4F59-953C-8D655B29F31B}"/>
              </a:ext>
            </a:extLst>
          </p:cNvPr>
          <p:cNvSpPr txBox="1"/>
          <p:nvPr/>
        </p:nvSpPr>
        <p:spPr>
          <a:xfrm>
            <a:off x="18416653" y="30517790"/>
            <a:ext cx="5932908" cy="738664"/>
          </a:xfrm>
          <a:prstGeom prst="rect">
            <a:avLst/>
          </a:prstGeom>
          <a:noFill/>
        </p:spPr>
        <p:txBody>
          <a:bodyPr wrap="square" rtlCol="0">
            <a:spAutoFit/>
          </a:bodyPr>
          <a:lstStyle/>
          <a:p>
            <a:pPr algn="ctr"/>
            <a:r>
              <a:rPr lang="it-IT" sz="1400" dirty="0">
                <a:latin typeface="Calibri (Corpo)"/>
              </a:rPr>
              <a:t> IC</a:t>
            </a:r>
            <a:r>
              <a:rPr lang="it-IT" sz="1400" baseline="-25000" dirty="0">
                <a:latin typeface="Calibri (Corpo)"/>
              </a:rPr>
              <a:t>50 </a:t>
            </a:r>
            <a:r>
              <a:rPr lang="it-IT" sz="1400" dirty="0">
                <a:latin typeface="Calibri (Corpo)"/>
              </a:rPr>
              <a:t>corrispondente alla concentrazione di estratto in grado di inibire </a:t>
            </a:r>
          </a:p>
          <a:p>
            <a:pPr algn="ctr"/>
            <a:r>
              <a:rPr lang="it-IT" sz="1400" dirty="0">
                <a:latin typeface="Calibri (Corpo)"/>
              </a:rPr>
              <a:t>il 50 % dell’attività enzimatica </a:t>
            </a:r>
          </a:p>
          <a:p>
            <a:pPr algn="ctr"/>
            <a:r>
              <a:rPr lang="it-IT" sz="1400" dirty="0">
                <a:latin typeface="Calibri (Corpo)"/>
              </a:rPr>
              <a:t>(</a:t>
            </a:r>
            <a:r>
              <a:rPr lang="it-IT" sz="1400" i="1" dirty="0">
                <a:latin typeface="Calibri (Corpo)"/>
              </a:rPr>
              <a:t>un valore più basso indica maggior capacità inibitoria</a:t>
            </a:r>
            <a:r>
              <a:rPr lang="it-IT" sz="1400" dirty="0">
                <a:latin typeface="Calibri (Corpo)"/>
              </a:rPr>
              <a:t>)</a:t>
            </a:r>
          </a:p>
        </p:txBody>
      </p:sp>
      <p:sp>
        <p:nvSpPr>
          <p:cNvPr id="48" name="CasellaDiTesto 47">
            <a:extLst>
              <a:ext uri="{FF2B5EF4-FFF2-40B4-BE49-F238E27FC236}">
                <a16:creationId xmlns:a16="http://schemas.microsoft.com/office/drawing/2014/main" id="{43AF0593-110B-4E19-9BE4-CC81B54CDF06}"/>
              </a:ext>
            </a:extLst>
          </p:cNvPr>
          <p:cNvSpPr txBox="1"/>
          <p:nvPr/>
        </p:nvSpPr>
        <p:spPr>
          <a:xfrm>
            <a:off x="18465798" y="27455094"/>
            <a:ext cx="5814164" cy="400110"/>
          </a:xfrm>
          <a:prstGeom prst="rect">
            <a:avLst/>
          </a:prstGeom>
          <a:noFill/>
        </p:spPr>
        <p:txBody>
          <a:bodyPr wrap="square" rtlCol="0">
            <a:spAutoFit/>
          </a:bodyPr>
          <a:lstStyle/>
          <a:p>
            <a:pPr algn="ctr"/>
            <a:r>
              <a:rPr lang="it-IT" sz="2000" dirty="0">
                <a:latin typeface="Calibri (Corpo)"/>
              </a:rPr>
              <a:t>Attività ipoglicemizzante degli estratti</a:t>
            </a:r>
          </a:p>
        </p:txBody>
      </p:sp>
    </p:spTree>
    <p:extLst>
      <p:ext uri="{BB962C8B-B14F-4D97-AF65-F5344CB8AC3E}">
        <p14:creationId xmlns:p14="http://schemas.microsoft.com/office/powerpoint/2010/main" val="705812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additive="base">
                                        <p:cTn id="13" dur="500" fill="hold"/>
                                        <p:tgtEl>
                                          <p:spTgt spid="48"/>
                                        </p:tgtEl>
                                        <p:attrNameLst>
                                          <p:attrName>ppt_x</p:attrName>
                                        </p:attrNameLst>
                                      </p:cBhvr>
                                      <p:tavLst>
                                        <p:tav tm="0">
                                          <p:val>
                                            <p:strVal val="#ppt_x"/>
                                          </p:val>
                                        </p:tav>
                                        <p:tav tm="100000">
                                          <p:val>
                                            <p:strVal val="#ppt_x"/>
                                          </p:val>
                                        </p:tav>
                                      </p:tavLst>
                                    </p:anim>
                                    <p:anim calcmode="lin" valueType="num">
                                      <p:cBhvr additive="base">
                                        <p:cTn id="14"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Lst>
  </p:timing>
</p:sld>
</file>

<file path=ppt/theme/theme1.xml><?xml version="1.0" encoding="utf-8"?>
<a:theme xmlns:a="http://schemas.openxmlformats.org/drawingml/2006/main" name="Goccia">
  <a:themeElements>
    <a:clrScheme name="Goccia">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Goccia">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occia">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TM04033925[[fn=Goccia]]</Template>
  <TotalTime>178</TotalTime>
  <Words>887</Words>
  <Application>Microsoft Office PowerPoint</Application>
  <PresentationFormat>Personalizzato</PresentationFormat>
  <Paragraphs>60</Paragraphs>
  <Slides>1</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vt:i4>
      </vt:variant>
    </vt:vector>
  </HeadingPairs>
  <TitlesOfParts>
    <vt:vector size="6" baseType="lpstr">
      <vt:lpstr>Arial</vt:lpstr>
      <vt:lpstr>Calibri (Corpo)</vt:lpstr>
      <vt:lpstr>Times New Roman</vt:lpstr>
      <vt:lpstr>Tw Cen MT</vt:lpstr>
      <vt:lpstr>Goccia</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Rosanna</dc:creator>
  <cp:lastModifiedBy>cj716@5.a1p.me</cp:lastModifiedBy>
  <cp:revision>15</cp:revision>
  <dcterms:created xsi:type="dcterms:W3CDTF">2025-03-18T10:55:19Z</dcterms:created>
  <dcterms:modified xsi:type="dcterms:W3CDTF">2025-05-12T16:59:47Z</dcterms:modified>
</cp:coreProperties>
</file>