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7" r:id="rId2"/>
  </p:sldIdLst>
  <p:sldSz cx="28803600" cy="36004500"/>
  <p:notesSz cx="6858000" cy="9144000"/>
  <p:defaultTextStyle>
    <a:defPPr>
      <a:defRPr lang="it-IT"/>
    </a:defPPr>
    <a:lvl1pPr algn="l" defTabSz="3702050" rtl="0" fontAlgn="base">
      <a:spcBef>
        <a:spcPct val="0"/>
      </a:spcBef>
      <a:spcAft>
        <a:spcPct val="0"/>
      </a:spcAft>
      <a:defRPr sz="7300" kern="1200">
        <a:solidFill>
          <a:schemeClr val="tx1"/>
        </a:solidFill>
        <a:latin typeface="Arial" charset="0"/>
        <a:ea typeface="+mn-ea"/>
        <a:cs typeface="Arial" charset="0"/>
      </a:defRPr>
    </a:lvl1pPr>
    <a:lvl2pPr marL="1851025" indent="-1393825" algn="l" defTabSz="3702050" rtl="0" fontAlgn="base">
      <a:spcBef>
        <a:spcPct val="0"/>
      </a:spcBef>
      <a:spcAft>
        <a:spcPct val="0"/>
      </a:spcAft>
      <a:defRPr sz="7300" kern="1200">
        <a:solidFill>
          <a:schemeClr val="tx1"/>
        </a:solidFill>
        <a:latin typeface="Arial" charset="0"/>
        <a:ea typeface="+mn-ea"/>
        <a:cs typeface="Arial" charset="0"/>
      </a:defRPr>
    </a:lvl2pPr>
    <a:lvl3pPr marL="3702050" indent="-2787650" algn="l" defTabSz="3702050" rtl="0" fontAlgn="base">
      <a:spcBef>
        <a:spcPct val="0"/>
      </a:spcBef>
      <a:spcAft>
        <a:spcPct val="0"/>
      </a:spcAft>
      <a:defRPr sz="7300" kern="1200">
        <a:solidFill>
          <a:schemeClr val="tx1"/>
        </a:solidFill>
        <a:latin typeface="Arial" charset="0"/>
        <a:ea typeface="+mn-ea"/>
        <a:cs typeface="Arial" charset="0"/>
      </a:defRPr>
    </a:lvl3pPr>
    <a:lvl4pPr marL="5554663" indent="-4183063" algn="l" defTabSz="3702050" rtl="0" fontAlgn="base">
      <a:spcBef>
        <a:spcPct val="0"/>
      </a:spcBef>
      <a:spcAft>
        <a:spcPct val="0"/>
      </a:spcAft>
      <a:defRPr sz="7300" kern="1200">
        <a:solidFill>
          <a:schemeClr val="tx1"/>
        </a:solidFill>
        <a:latin typeface="Arial" charset="0"/>
        <a:ea typeface="+mn-ea"/>
        <a:cs typeface="Arial" charset="0"/>
      </a:defRPr>
    </a:lvl4pPr>
    <a:lvl5pPr marL="7405688" indent="-5576888" algn="l" defTabSz="3702050" rtl="0" fontAlgn="base">
      <a:spcBef>
        <a:spcPct val="0"/>
      </a:spcBef>
      <a:spcAft>
        <a:spcPct val="0"/>
      </a:spcAft>
      <a:defRPr sz="7300" kern="1200">
        <a:solidFill>
          <a:schemeClr val="tx1"/>
        </a:solidFill>
        <a:latin typeface="Arial" charset="0"/>
        <a:ea typeface="+mn-ea"/>
        <a:cs typeface="Arial" charset="0"/>
      </a:defRPr>
    </a:lvl5pPr>
    <a:lvl6pPr marL="2286000" algn="l" defTabSz="914400" rtl="0" eaLnBrk="1" latinLnBrk="0" hangingPunct="1">
      <a:defRPr sz="7300" kern="1200">
        <a:solidFill>
          <a:schemeClr val="tx1"/>
        </a:solidFill>
        <a:latin typeface="Arial" charset="0"/>
        <a:ea typeface="+mn-ea"/>
        <a:cs typeface="Arial" charset="0"/>
      </a:defRPr>
    </a:lvl6pPr>
    <a:lvl7pPr marL="2743200" algn="l" defTabSz="914400" rtl="0" eaLnBrk="1" latinLnBrk="0" hangingPunct="1">
      <a:defRPr sz="7300" kern="1200">
        <a:solidFill>
          <a:schemeClr val="tx1"/>
        </a:solidFill>
        <a:latin typeface="Arial" charset="0"/>
        <a:ea typeface="+mn-ea"/>
        <a:cs typeface="Arial" charset="0"/>
      </a:defRPr>
    </a:lvl7pPr>
    <a:lvl8pPr marL="3200400" algn="l" defTabSz="914400" rtl="0" eaLnBrk="1" latinLnBrk="0" hangingPunct="1">
      <a:defRPr sz="7300" kern="1200">
        <a:solidFill>
          <a:schemeClr val="tx1"/>
        </a:solidFill>
        <a:latin typeface="Arial" charset="0"/>
        <a:ea typeface="+mn-ea"/>
        <a:cs typeface="Arial" charset="0"/>
      </a:defRPr>
    </a:lvl8pPr>
    <a:lvl9pPr marL="3657600" algn="l" defTabSz="914400" rtl="0" eaLnBrk="1" latinLnBrk="0" hangingPunct="1">
      <a:defRPr sz="73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a:srgbClr val="FF3300"/>
    <a:srgbClr val="FF0066"/>
    <a:srgbClr val="00CC00"/>
    <a:srgbClr val="000099"/>
    <a:srgbClr val="9966FF"/>
    <a:srgbClr val="CCFF33"/>
    <a:srgbClr val="00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47323" autoAdjust="0"/>
    <p:restoredTop sz="93500" autoAdjust="0"/>
  </p:normalViewPr>
  <p:slideViewPr>
    <p:cSldViewPr>
      <p:cViewPr>
        <p:scale>
          <a:sx n="75" d="100"/>
          <a:sy n="75" d="100"/>
        </p:scale>
        <p:origin x="6324" y="6954"/>
      </p:cViewPr>
      <p:guideLst>
        <p:guide orient="horz" pos="11340"/>
        <p:guide pos="9072"/>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3703320"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3703320" fontAlgn="auto">
              <a:spcBef>
                <a:spcPts val="0"/>
              </a:spcBef>
              <a:spcAft>
                <a:spcPts val="0"/>
              </a:spcAft>
              <a:defRPr sz="1200">
                <a:latin typeface="+mn-lt"/>
                <a:cs typeface="+mn-cs"/>
              </a:defRPr>
            </a:lvl1pPr>
          </a:lstStyle>
          <a:p>
            <a:pPr>
              <a:defRPr/>
            </a:pPr>
            <a:fld id="{CBB8C6C8-46D1-4E61-8A3D-1CC9F3568D7F}" type="datetimeFigureOut">
              <a:rPr lang="it-IT"/>
              <a:pPr>
                <a:defRPr/>
              </a:pPr>
              <a:t>14/09/2010</a:t>
            </a:fld>
            <a:endParaRPr lang="it-IT"/>
          </a:p>
        </p:txBody>
      </p:sp>
      <p:sp>
        <p:nvSpPr>
          <p:cNvPr id="4" name="Segnaposto immagine diapositiva 3"/>
          <p:cNvSpPr>
            <a:spLocks noGrp="1" noRot="1" noChangeAspect="1"/>
          </p:cNvSpPr>
          <p:nvPr>
            <p:ph type="sldImg" idx="2"/>
          </p:nvPr>
        </p:nvSpPr>
        <p:spPr>
          <a:xfrm>
            <a:off x="2057400" y="685800"/>
            <a:ext cx="27432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3703320"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3703320" fontAlgn="auto">
              <a:spcBef>
                <a:spcPts val="0"/>
              </a:spcBef>
              <a:spcAft>
                <a:spcPts val="0"/>
              </a:spcAft>
              <a:defRPr sz="1200">
                <a:latin typeface="+mn-lt"/>
                <a:cs typeface="+mn-cs"/>
              </a:defRPr>
            </a:lvl1pPr>
          </a:lstStyle>
          <a:p>
            <a:pPr>
              <a:defRPr/>
            </a:pPr>
            <a:fld id="{0F80765C-9488-4061-BAD7-AF29AAEE3065}"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egnaposto immagine diapositiva 1"/>
          <p:cNvSpPr>
            <a:spLocks noGrp="1" noRot="1" noChangeAspect="1"/>
          </p:cNvSpPr>
          <p:nvPr>
            <p:ph type="sldImg"/>
          </p:nvPr>
        </p:nvSpPr>
        <p:spPr bwMode="auto">
          <a:noFill/>
          <a:ln>
            <a:solidFill>
              <a:srgbClr val="000000"/>
            </a:solidFill>
            <a:miter lim="800000"/>
            <a:headEnd/>
            <a:tailEnd/>
          </a:ln>
        </p:spPr>
      </p:sp>
      <p:sp>
        <p:nvSpPr>
          <p:cNvPr id="15362"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5363"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3702050" fontAlgn="base">
              <a:spcBef>
                <a:spcPct val="0"/>
              </a:spcBef>
              <a:spcAft>
                <a:spcPct val="0"/>
              </a:spcAft>
              <a:defRPr/>
            </a:pPr>
            <a:fld id="{60A7CF4C-504D-4857-AE7D-9C5CB709DDC3}" type="slidenum">
              <a:rPr lang="it-IT">
                <a:cs typeface="Arial" charset="0"/>
              </a:rPr>
              <a:pPr defTabSz="3702050" fontAlgn="base">
                <a:spcBef>
                  <a:spcPct val="0"/>
                </a:spcBef>
                <a:spcAft>
                  <a:spcPct val="0"/>
                </a:spcAft>
                <a:defRPr/>
              </a:pPr>
              <a:t>1</a:t>
            </a:fld>
            <a:endParaRPr lang="it-IT">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8" name="Titolo 7"/>
          <p:cNvSpPr>
            <a:spLocks noGrp="1"/>
          </p:cNvSpPr>
          <p:nvPr>
            <p:ph type="ctrTitle"/>
          </p:nvPr>
        </p:nvSpPr>
        <p:spPr>
          <a:xfrm>
            <a:off x="1329395" y="7200900"/>
            <a:ext cx="25923240" cy="9601200"/>
          </a:xfrm>
        </p:spPr>
        <p:txBody>
          <a:bodyPr lIns="185166" tIns="0" rIns="185166" bIns="0" anchor="b">
            <a:scene3d>
              <a:camera prst="orthographicFront"/>
              <a:lightRig rig="soft" dir="t">
                <a:rot lat="0" lon="0" rev="17220000"/>
              </a:lightRig>
            </a:scene3d>
          </a:bodyPr>
          <a:lstStyle>
            <a:lvl1pPr>
              <a:defRPr sz="194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it-IT" smtClean="0"/>
              <a:t>Fare clic per modificare lo stile del titolo</a:t>
            </a:r>
            <a:endParaRPr lang="en-US"/>
          </a:p>
        </p:txBody>
      </p:sp>
      <p:sp>
        <p:nvSpPr>
          <p:cNvPr id="9" name="Sottotitolo 8"/>
          <p:cNvSpPr>
            <a:spLocks noGrp="1"/>
          </p:cNvSpPr>
          <p:nvPr>
            <p:ph type="subTitle" idx="1"/>
          </p:nvPr>
        </p:nvSpPr>
        <p:spPr>
          <a:xfrm>
            <a:off x="4320540" y="17491415"/>
            <a:ext cx="20162520" cy="9201150"/>
          </a:xfrm>
        </p:spPr>
        <p:txBody>
          <a:bodyPr/>
          <a:lstStyle>
            <a:lvl1pPr marL="0" indent="0" algn="ctr">
              <a:buNone/>
              <a:defRPr>
                <a:solidFill>
                  <a:schemeClr val="tx1"/>
                </a:solidFill>
              </a:defRPr>
            </a:lvl1pPr>
            <a:lvl2pPr marL="1851660" indent="0" algn="ctr">
              <a:buNone/>
            </a:lvl2pPr>
            <a:lvl3pPr marL="3703320" indent="0" algn="ctr">
              <a:buNone/>
            </a:lvl3pPr>
            <a:lvl4pPr marL="5554980" indent="0" algn="ctr">
              <a:buNone/>
            </a:lvl4pPr>
            <a:lvl5pPr marL="7406640" indent="0" algn="ctr">
              <a:buNone/>
            </a:lvl5pPr>
            <a:lvl6pPr marL="9258300" indent="0" algn="ctr">
              <a:buNone/>
            </a:lvl6pPr>
            <a:lvl7pPr marL="11109960" indent="0" algn="ctr">
              <a:buNone/>
            </a:lvl7pPr>
            <a:lvl8pPr marL="12961620" indent="0" algn="ctr">
              <a:buNone/>
            </a:lvl8pPr>
            <a:lvl9pPr marL="14813280" indent="0" algn="ctr">
              <a:buNone/>
            </a:lvl9pPr>
          </a:lstStyle>
          <a:p>
            <a:r>
              <a:rPr lang="it-IT" smtClean="0"/>
              <a:t>Fare clic per modificare lo stile del sottotitolo dello schema</a:t>
            </a:r>
            <a:endParaRPr lang="en-US"/>
          </a:p>
        </p:txBody>
      </p:sp>
      <p:sp>
        <p:nvSpPr>
          <p:cNvPr id="4" name="Segnaposto data 13"/>
          <p:cNvSpPr>
            <a:spLocks noGrp="1"/>
          </p:cNvSpPr>
          <p:nvPr>
            <p:ph type="dt" sz="half" idx="10"/>
          </p:nvPr>
        </p:nvSpPr>
        <p:spPr/>
        <p:txBody>
          <a:bodyPr/>
          <a:lstStyle>
            <a:lvl1pPr>
              <a:defRPr/>
            </a:lvl1pPr>
          </a:lstStyle>
          <a:p>
            <a:pPr>
              <a:defRPr/>
            </a:pPr>
            <a:fld id="{8D6F4395-0295-4746-86B9-3BA256DC6F2B}" type="datetimeFigureOut">
              <a:rPr lang="it-IT"/>
              <a:pPr>
                <a:defRPr/>
              </a:pPr>
              <a:t>14/09/2010</a:t>
            </a:fld>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pPr>
              <a:defRPr/>
            </a:pPr>
            <a:fld id="{4FF68353-133A-4164-A39C-26D508F5FDD1}"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13"/>
          <p:cNvSpPr>
            <a:spLocks noGrp="1"/>
          </p:cNvSpPr>
          <p:nvPr>
            <p:ph type="dt" sz="half" idx="10"/>
          </p:nvPr>
        </p:nvSpPr>
        <p:spPr/>
        <p:txBody>
          <a:bodyPr/>
          <a:lstStyle>
            <a:lvl1pPr>
              <a:defRPr/>
            </a:lvl1pPr>
          </a:lstStyle>
          <a:p>
            <a:pPr>
              <a:defRPr/>
            </a:pPr>
            <a:fld id="{F5B37BE2-3875-42F6-A867-53FB0EFEE082}" type="datetimeFigureOut">
              <a:rPr lang="it-IT"/>
              <a:pPr>
                <a:defRPr/>
              </a:pPr>
              <a:t>14/09/2010</a:t>
            </a:fld>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pPr>
              <a:defRPr/>
            </a:pPr>
            <a:fld id="{60B8F28E-D39A-4050-9609-239AB4FBEF64}"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20882610" y="1441852"/>
            <a:ext cx="6480810" cy="30720506"/>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1440180" y="1441852"/>
            <a:ext cx="18962370" cy="30720506"/>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13"/>
          <p:cNvSpPr>
            <a:spLocks noGrp="1"/>
          </p:cNvSpPr>
          <p:nvPr>
            <p:ph type="dt" sz="half" idx="10"/>
          </p:nvPr>
        </p:nvSpPr>
        <p:spPr/>
        <p:txBody>
          <a:bodyPr/>
          <a:lstStyle>
            <a:lvl1pPr>
              <a:defRPr/>
            </a:lvl1pPr>
          </a:lstStyle>
          <a:p>
            <a:pPr>
              <a:defRPr/>
            </a:pPr>
            <a:fld id="{777A0257-4D73-4F35-9047-1B7E7027122C}" type="datetimeFigureOut">
              <a:rPr lang="it-IT"/>
              <a:pPr>
                <a:defRPr/>
              </a:pPr>
              <a:t>14/09/2010</a:t>
            </a:fld>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pPr>
              <a:defRPr/>
            </a:pPr>
            <a:fld id="{58E39B2A-5085-4D7E-9875-E4C93409780A}"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13"/>
          <p:cNvSpPr>
            <a:spLocks noGrp="1"/>
          </p:cNvSpPr>
          <p:nvPr>
            <p:ph type="dt" sz="half" idx="10"/>
          </p:nvPr>
        </p:nvSpPr>
        <p:spPr/>
        <p:txBody>
          <a:bodyPr/>
          <a:lstStyle>
            <a:lvl1pPr>
              <a:defRPr/>
            </a:lvl1pPr>
          </a:lstStyle>
          <a:p>
            <a:pPr>
              <a:defRPr/>
            </a:pPr>
            <a:fld id="{DD5370B3-0361-44F4-AF38-F66F9C3C97CC}" type="datetimeFigureOut">
              <a:rPr lang="it-IT"/>
              <a:pPr>
                <a:defRPr/>
              </a:pPr>
              <a:t>14/09/2010</a:t>
            </a:fld>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pPr>
              <a:defRPr/>
            </a:pPr>
            <a:fld id="{1736E201-8FAB-4B6D-9356-24301E037974}"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5040630" y="3200400"/>
            <a:ext cx="22322790" cy="96012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194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5040630" y="13165877"/>
            <a:ext cx="22322790" cy="7925988"/>
          </a:xfrm>
        </p:spPr>
        <p:txBody>
          <a:bodyPr/>
          <a:lstStyle>
            <a:lvl1pPr marL="296266" indent="0" algn="l">
              <a:buNone/>
              <a:defRPr sz="8100">
                <a:solidFill>
                  <a:schemeClr val="tx1"/>
                </a:solidFill>
              </a:defRPr>
            </a:lvl1pPr>
            <a:lvl2pPr>
              <a:buNone/>
              <a:defRPr sz="7300">
                <a:solidFill>
                  <a:schemeClr val="tx1">
                    <a:tint val="75000"/>
                  </a:schemeClr>
                </a:solidFill>
              </a:defRPr>
            </a:lvl2pPr>
            <a:lvl3pPr>
              <a:buNone/>
              <a:defRPr sz="6500">
                <a:solidFill>
                  <a:schemeClr val="tx1">
                    <a:tint val="75000"/>
                  </a:schemeClr>
                </a:solidFill>
              </a:defRPr>
            </a:lvl3pPr>
            <a:lvl4pPr>
              <a:buNone/>
              <a:defRPr sz="5700">
                <a:solidFill>
                  <a:schemeClr val="tx1">
                    <a:tint val="75000"/>
                  </a:schemeClr>
                </a:solidFill>
              </a:defRPr>
            </a:lvl4pPr>
            <a:lvl5pPr>
              <a:buNone/>
              <a:defRPr sz="5700">
                <a:solidFill>
                  <a:schemeClr val="tx1">
                    <a:tint val="75000"/>
                  </a:schemeClr>
                </a:solidFill>
              </a:defRPr>
            </a:lvl5pPr>
          </a:lstStyle>
          <a:p>
            <a:pPr lvl="0"/>
            <a:r>
              <a:rPr lang="it-IT" smtClean="0"/>
              <a:t>Fare clic per modificare stili del testo dello schema</a:t>
            </a:r>
          </a:p>
        </p:txBody>
      </p:sp>
      <p:sp>
        <p:nvSpPr>
          <p:cNvPr id="4" name="Segnaposto data 13"/>
          <p:cNvSpPr>
            <a:spLocks noGrp="1"/>
          </p:cNvSpPr>
          <p:nvPr>
            <p:ph type="dt" sz="half" idx="10"/>
          </p:nvPr>
        </p:nvSpPr>
        <p:spPr/>
        <p:txBody>
          <a:bodyPr/>
          <a:lstStyle>
            <a:lvl1pPr>
              <a:defRPr/>
            </a:lvl1pPr>
          </a:lstStyle>
          <a:p>
            <a:pPr>
              <a:defRPr/>
            </a:pPr>
            <a:fld id="{6D531E72-1FCD-4D24-8B2C-3DF4F590833C}" type="datetimeFigureOut">
              <a:rPr lang="it-IT"/>
              <a:pPr>
                <a:defRPr/>
              </a:pPr>
              <a:t>14/09/2010</a:t>
            </a:fld>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pPr>
              <a:defRPr/>
            </a:pPr>
            <a:fld id="{2ABAC70A-0727-4717-AD0D-9EBB525B1A6E}"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1440180" y="8401053"/>
            <a:ext cx="12721590" cy="23761306"/>
          </a:xfrm>
        </p:spPr>
        <p:txBody>
          <a:bodyPr/>
          <a:lstStyle>
            <a:lvl1pPr>
              <a:defRPr sz="10500"/>
            </a:lvl1pPr>
            <a:lvl2pPr>
              <a:defRPr sz="9700"/>
            </a:lvl2pPr>
            <a:lvl3pPr>
              <a:defRPr sz="8100"/>
            </a:lvl3pPr>
            <a:lvl4pPr>
              <a:defRPr sz="7300"/>
            </a:lvl4pPr>
            <a:lvl5pPr>
              <a:defRPr sz="73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14641830" y="8401053"/>
            <a:ext cx="12721590" cy="23761306"/>
          </a:xfrm>
        </p:spPr>
        <p:txBody>
          <a:bodyPr/>
          <a:lstStyle>
            <a:lvl1pPr>
              <a:defRPr sz="10500"/>
            </a:lvl1pPr>
            <a:lvl2pPr>
              <a:defRPr sz="9700"/>
            </a:lvl2pPr>
            <a:lvl3pPr>
              <a:defRPr sz="8100"/>
            </a:lvl3pPr>
            <a:lvl4pPr>
              <a:defRPr sz="7300"/>
            </a:lvl4pPr>
            <a:lvl5pPr>
              <a:defRPr sz="73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13"/>
          <p:cNvSpPr>
            <a:spLocks noGrp="1"/>
          </p:cNvSpPr>
          <p:nvPr>
            <p:ph type="dt" sz="half" idx="10"/>
          </p:nvPr>
        </p:nvSpPr>
        <p:spPr/>
        <p:txBody>
          <a:bodyPr/>
          <a:lstStyle>
            <a:lvl1pPr>
              <a:defRPr/>
            </a:lvl1pPr>
          </a:lstStyle>
          <a:p>
            <a:pPr>
              <a:defRPr/>
            </a:pPr>
            <a:fld id="{FB96D063-C190-4700-B1B8-3F8678833CCA}" type="datetimeFigureOut">
              <a:rPr lang="it-IT"/>
              <a:pPr>
                <a:defRPr/>
              </a:pPr>
              <a:t>14/09/2010</a:t>
            </a:fld>
            <a:endParaRPr lang="it-IT"/>
          </a:p>
        </p:txBody>
      </p:sp>
      <p:sp>
        <p:nvSpPr>
          <p:cNvPr id="6" name="Segnaposto piè di pagina 2"/>
          <p:cNvSpPr>
            <a:spLocks noGrp="1"/>
          </p:cNvSpPr>
          <p:nvPr>
            <p:ph type="ftr" sz="quarter" idx="11"/>
          </p:nvPr>
        </p:nvSpPr>
        <p:spPr/>
        <p:txBody>
          <a:bodyPr/>
          <a:lstStyle>
            <a:lvl1pPr>
              <a:defRPr/>
            </a:lvl1pPr>
          </a:lstStyle>
          <a:p>
            <a:pPr>
              <a:defRPr/>
            </a:pPr>
            <a:endParaRPr lang="it-IT"/>
          </a:p>
        </p:txBody>
      </p:sp>
      <p:sp>
        <p:nvSpPr>
          <p:cNvPr id="7" name="Segnaposto numero diapositiva 22"/>
          <p:cNvSpPr>
            <a:spLocks noGrp="1"/>
          </p:cNvSpPr>
          <p:nvPr>
            <p:ph type="sldNum" sz="quarter" idx="12"/>
          </p:nvPr>
        </p:nvSpPr>
        <p:spPr/>
        <p:txBody>
          <a:bodyPr/>
          <a:lstStyle>
            <a:lvl1pPr>
              <a:defRPr/>
            </a:lvl1pPr>
          </a:lstStyle>
          <a:p>
            <a:pPr>
              <a:defRPr/>
            </a:pPr>
            <a:fld id="{0EAD7271-4D20-46BE-970D-0E149EBFB9D0}"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1440180" y="1433513"/>
            <a:ext cx="25923240" cy="6000750"/>
          </a:xfrm>
        </p:spPr>
        <p:txBody>
          <a:bodyPr/>
          <a:lstStyle>
            <a:lvl1pPr>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1440180" y="8059341"/>
            <a:ext cx="12726592" cy="3942157"/>
          </a:xfrm>
        </p:spPr>
        <p:txBody>
          <a:bodyPr anchor="ctr"/>
          <a:lstStyle>
            <a:lvl1pPr marL="0" indent="0">
              <a:buNone/>
              <a:defRPr sz="9700" b="0" cap="all" baseline="0">
                <a:solidFill>
                  <a:schemeClr val="tx1"/>
                </a:solidFill>
              </a:defRPr>
            </a:lvl1pPr>
            <a:lvl2pPr>
              <a:buNone/>
              <a:defRPr sz="8100" b="1"/>
            </a:lvl2pPr>
            <a:lvl3pPr>
              <a:buNone/>
              <a:defRPr sz="7300" b="1"/>
            </a:lvl3pPr>
            <a:lvl4pPr>
              <a:buNone/>
              <a:defRPr sz="6500" b="1"/>
            </a:lvl4pPr>
            <a:lvl5pPr>
              <a:buNone/>
              <a:defRPr sz="6500" b="1"/>
            </a:lvl5pPr>
          </a:lstStyle>
          <a:p>
            <a:pPr lvl="0"/>
            <a:r>
              <a:rPr lang="it-IT" smtClean="0"/>
              <a:t>Fare clic per modificare stili del testo dello schema</a:t>
            </a:r>
          </a:p>
        </p:txBody>
      </p:sp>
      <p:sp>
        <p:nvSpPr>
          <p:cNvPr id="4" name="Segnaposto testo 3"/>
          <p:cNvSpPr>
            <a:spLocks noGrp="1"/>
          </p:cNvSpPr>
          <p:nvPr>
            <p:ph type="body" sz="half" idx="3"/>
          </p:nvPr>
        </p:nvSpPr>
        <p:spPr>
          <a:xfrm>
            <a:off x="14631830" y="8059341"/>
            <a:ext cx="12731591" cy="3942157"/>
          </a:xfrm>
        </p:spPr>
        <p:txBody>
          <a:bodyPr anchor="ctr"/>
          <a:lstStyle>
            <a:lvl1pPr marL="0" indent="0">
              <a:buNone/>
              <a:defRPr sz="9700" b="0" cap="all" baseline="0">
                <a:solidFill>
                  <a:schemeClr val="tx1"/>
                </a:solidFill>
              </a:defRPr>
            </a:lvl1pPr>
            <a:lvl2pPr>
              <a:buNone/>
              <a:defRPr sz="8100" b="1"/>
            </a:lvl2pPr>
            <a:lvl3pPr>
              <a:buNone/>
              <a:defRPr sz="7300" b="1"/>
            </a:lvl3pPr>
            <a:lvl4pPr>
              <a:buNone/>
              <a:defRPr sz="6500" b="1"/>
            </a:lvl4pPr>
            <a:lvl5pPr>
              <a:buNone/>
              <a:defRPr sz="6500" b="1"/>
            </a:lvl5pPr>
          </a:lstStyle>
          <a:p>
            <a:pPr lvl="0"/>
            <a:r>
              <a:rPr lang="it-IT" smtClean="0"/>
              <a:t>Fare clic per modificare stili del testo dello schema</a:t>
            </a:r>
          </a:p>
        </p:txBody>
      </p:sp>
      <p:sp>
        <p:nvSpPr>
          <p:cNvPr id="5" name="Segnaposto contenuto 4"/>
          <p:cNvSpPr>
            <a:spLocks noGrp="1"/>
          </p:cNvSpPr>
          <p:nvPr>
            <p:ph sz="quarter" idx="2"/>
          </p:nvPr>
        </p:nvSpPr>
        <p:spPr>
          <a:xfrm>
            <a:off x="1440180" y="12401553"/>
            <a:ext cx="12726592" cy="19760806"/>
          </a:xfrm>
        </p:spPr>
        <p:txBody>
          <a:bodyPr/>
          <a:lstStyle>
            <a:lvl1pPr>
              <a:defRPr sz="9700"/>
            </a:lvl1pPr>
            <a:lvl2pPr>
              <a:defRPr sz="8100"/>
            </a:lvl2pPr>
            <a:lvl3pPr>
              <a:defRPr sz="7300"/>
            </a:lvl3pPr>
            <a:lvl4pPr>
              <a:defRPr sz="6500"/>
            </a:lvl4pPr>
            <a:lvl5pPr>
              <a:defRPr sz="65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contenuto 5"/>
          <p:cNvSpPr>
            <a:spLocks noGrp="1"/>
          </p:cNvSpPr>
          <p:nvPr>
            <p:ph sz="quarter" idx="4"/>
          </p:nvPr>
        </p:nvSpPr>
        <p:spPr>
          <a:xfrm>
            <a:off x="14631830" y="12401553"/>
            <a:ext cx="12731591" cy="19760806"/>
          </a:xfrm>
        </p:spPr>
        <p:txBody>
          <a:bodyPr/>
          <a:lstStyle>
            <a:lvl1pPr>
              <a:defRPr sz="9700"/>
            </a:lvl1pPr>
            <a:lvl2pPr>
              <a:defRPr sz="8100"/>
            </a:lvl2pPr>
            <a:lvl3pPr>
              <a:defRPr sz="7300"/>
            </a:lvl3pPr>
            <a:lvl4pPr>
              <a:defRPr sz="6500"/>
            </a:lvl4pPr>
            <a:lvl5pPr>
              <a:defRPr sz="65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13"/>
          <p:cNvSpPr>
            <a:spLocks noGrp="1"/>
          </p:cNvSpPr>
          <p:nvPr>
            <p:ph type="dt" sz="half" idx="10"/>
          </p:nvPr>
        </p:nvSpPr>
        <p:spPr/>
        <p:txBody>
          <a:bodyPr/>
          <a:lstStyle>
            <a:lvl1pPr>
              <a:defRPr/>
            </a:lvl1pPr>
          </a:lstStyle>
          <a:p>
            <a:pPr>
              <a:defRPr/>
            </a:pPr>
            <a:fld id="{40D992C4-4D0B-46AC-8480-346B846D33DF}" type="datetimeFigureOut">
              <a:rPr lang="it-IT"/>
              <a:pPr>
                <a:defRPr/>
              </a:pPr>
              <a:t>14/09/2010</a:t>
            </a:fld>
            <a:endParaRPr lang="it-IT"/>
          </a:p>
        </p:txBody>
      </p:sp>
      <p:sp>
        <p:nvSpPr>
          <p:cNvPr id="8" name="Segnaposto piè di pagina 2"/>
          <p:cNvSpPr>
            <a:spLocks noGrp="1"/>
          </p:cNvSpPr>
          <p:nvPr>
            <p:ph type="ftr" sz="quarter" idx="11"/>
          </p:nvPr>
        </p:nvSpPr>
        <p:spPr/>
        <p:txBody>
          <a:bodyPr/>
          <a:lstStyle>
            <a:lvl1pPr>
              <a:defRPr/>
            </a:lvl1pPr>
          </a:lstStyle>
          <a:p>
            <a:pPr>
              <a:defRPr/>
            </a:pPr>
            <a:endParaRPr lang="it-IT"/>
          </a:p>
        </p:txBody>
      </p:sp>
      <p:sp>
        <p:nvSpPr>
          <p:cNvPr id="9" name="Segnaposto numero diapositiva 22"/>
          <p:cNvSpPr>
            <a:spLocks noGrp="1"/>
          </p:cNvSpPr>
          <p:nvPr>
            <p:ph type="sldNum" sz="quarter" idx="12"/>
          </p:nvPr>
        </p:nvSpPr>
        <p:spPr/>
        <p:txBody>
          <a:bodyPr/>
          <a:lstStyle>
            <a:lvl1pPr>
              <a:defRPr/>
            </a:lvl1pPr>
          </a:lstStyle>
          <a:p>
            <a:pPr>
              <a:defRPr/>
            </a:pPr>
            <a:fld id="{161DDCE2-64B7-473E-BCFF-F58CF30B19A7}"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13"/>
          <p:cNvSpPr>
            <a:spLocks noGrp="1"/>
          </p:cNvSpPr>
          <p:nvPr>
            <p:ph type="dt" sz="half" idx="10"/>
          </p:nvPr>
        </p:nvSpPr>
        <p:spPr/>
        <p:txBody>
          <a:bodyPr/>
          <a:lstStyle>
            <a:lvl1pPr>
              <a:defRPr/>
            </a:lvl1pPr>
          </a:lstStyle>
          <a:p>
            <a:pPr>
              <a:defRPr/>
            </a:pPr>
            <a:fld id="{5AFDE6C3-1B42-4E08-A21C-F0C37E32CF9E}" type="datetimeFigureOut">
              <a:rPr lang="it-IT"/>
              <a:pPr>
                <a:defRPr/>
              </a:pPr>
              <a:t>14/09/2010</a:t>
            </a:fld>
            <a:endParaRPr lang="it-IT"/>
          </a:p>
        </p:txBody>
      </p:sp>
      <p:sp>
        <p:nvSpPr>
          <p:cNvPr id="4" name="Segnaposto piè di pagina 2"/>
          <p:cNvSpPr>
            <a:spLocks noGrp="1"/>
          </p:cNvSpPr>
          <p:nvPr>
            <p:ph type="ftr" sz="quarter" idx="11"/>
          </p:nvPr>
        </p:nvSpPr>
        <p:spPr/>
        <p:txBody>
          <a:bodyPr/>
          <a:lstStyle>
            <a:lvl1pPr>
              <a:defRPr/>
            </a:lvl1pPr>
          </a:lstStyle>
          <a:p>
            <a:pPr>
              <a:defRPr/>
            </a:pPr>
            <a:endParaRPr lang="it-IT"/>
          </a:p>
        </p:txBody>
      </p:sp>
      <p:sp>
        <p:nvSpPr>
          <p:cNvPr id="5" name="Segnaposto numero diapositiva 22"/>
          <p:cNvSpPr>
            <a:spLocks noGrp="1"/>
          </p:cNvSpPr>
          <p:nvPr>
            <p:ph type="sldNum" sz="quarter" idx="12"/>
          </p:nvPr>
        </p:nvSpPr>
        <p:spPr/>
        <p:txBody>
          <a:bodyPr/>
          <a:lstStyle>
            <a:lvl1pPr>
              <a:defRPr/>
            </a:lvl1pPr>
          </a:lstStyle>
          <a:p>
            <a:pPr>
              <a:defRPr/>
            </a:pPr>
            <a:fld id="{4063464C-B733-4443-889B-A3E25DAF8446}"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3"/>
          <p:cNvSpPr>
            <a:spLocks noGrp="1"/>
          </p:cNvSpPr>
          <p:nvPr>
            <p:ph type="dt" sz="half" idx="10"/>
          </p:nvPr>
        </p:nvSpPr>
        <p:spPr/>
        <p:txBody>
          <a:bodyPr/>
          <a:lstStyle>
            <a:lvl1pPr>
              <a:defRPr/>
            </a:lvl1pPr>
          </a:lstStyle>
          <a:p>
            <a:pPr>
              <a:defRPr/>
            </a:pPr>
            <a:fld id="{536D416E-B7A5-4FC4-A912-458975CDAC9C}" type="datetimeFigureOut">
              <a:rPr lang="it-IT"/>
              <a:pPr>
                <a:defRPr/>
              </a:pPr>
              <a:t>14/09/2010</a:t>
            </a:fld>
            <a:endParaRPr lang="it-IT"/>
          </a:p>
        </p:txBody>
      </p:sp>
      <p:sp>
        <p:nvSpPr>
          <p:cNvPr id="3" name="Segnaposto piè di pagina 2"/>
          <p:cNvSpPr>
            <a:spLocks noGrp="1"/>
          </p:cNvSpPr>
          <p:nvPr>
            <p:ph type="ftr" sz="quarter" idx="11"/>
          </p:nvPr>
        </p:nvSpPr>
        <p:spPr/>
        <p:txBody>
          <a:bodyPr/>
          <a:lstStyle>
            <a:lvl1pPr>
              <a:defRPr/>
            </a:lvl1pPr>
          </a:lstStyle>
          <a:p>
            <a:pPr>
              <a:defRPr/>
            </a:pPr>
            <a:endParaRPr lang="it-IT"/>
          </a:p>
        </p:txBody>
      </p:sp>
      <p:sp>
        <p:nvSpPr>
          <p:cNvPr id="4" name="Segnaposto numero diapositiva 22"/>
          <p:cNvSpPr>
            <a:spLocks noGrp="1"/>
          </p:cNvSpPr>
          <p:nvPr>
            <p:ph type="sldNum" sz="quarter" idx="12"/>
          </p:nvPr>
        </p:nvSpPr>
        <p:spPr/>
        <p:txBody>
          <a:bodyPr/>
          <a:lstStyle>
            <a:lvl1pPr>
              <a:defRPr/>
            </a:lvl1pPr>
          </a:lstStyle>
          <a:p>
            <a:pPr>
              <a:defRPr/>
            </a:pPr>
            <a:fld id="{C249D44E-B0E8-4660-BF20-8FA93138985B}"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440182" y="1433512"/>
            <a:ext cx="9476186" cy="6100763"/>
          </a:xfrm>
        </p:spPr>
        <p:txBody>
          <a:bodyPr anchor="b">
            <a:sp3d prstMaterial="softEdge"/>
          </a:bodyPr>
          <a:lstStyle>
            <a:lvl1pPr algn="l">
              <a:buNone/>
              <a:defRPr sz="8900" b="0">
                <a:ln w="6350">
                  <a:noFill/>
                </a:ln>
                <a:solidFill>
                  <a:schemeClr val="accent1">
                    <a:tint val="73000"/>
                    <a:satMod val="180000"/>
                  </a:schemeClr>
                </a:solidFill>
              </a:defRPr>
            </a:lvl1pPr>
          </a:lstStyle>
          <a:p>
            <a:r>
              <a:rPr lang="it-IT" smtClean="0"/>
              <a:t>Fare clic per modificare lo stile del titolo</a:t>
            </a:r>
            <a:endParaRPr lang="en-US"/>
          </a:p>
        </p:txBody>
      </p:sp>
      <p:sp>
        <p:nvSpPr>
          <p:cNvPr id="3" name="Segnaposto testo 2"/>
          <p:cNvSpPr>
            <a:spLocks noGrp="1"/>
          </p:cNvSpPr>
          <p:nvPr>
            <p:ph type="body" idx="2"/>
          </p:nvPr>
        </p:nvSpPr>
        <p:spPr>
          <a:xfrm>
            <a:off x="1440182" y="8001003"/>
            <a:ext cx="9476186" cy="24161356"/>
          </a:xfrm>
        </p:spPr>
        <p:txBody>
          <a:bodyPr/>
          <a:lstStyle>
            <a:lvl1pPr marL="0" indent="0">
              <a:buNone/>
              <a:defRPr sz="5700"/>
            </a:lvl1pPr>
            <a:lvl2pPr>
              <a:buNone/>
              <a:defRPr sz="4900"/>
            </a:lvl2pPr>
            <a:lvl3pPr>
              <a:buNone/>
              <a:defRPr sz="4100"/>
            </a:lvl3pPr>
            <a:lvl4pPr>
              <a:buNone/>
              <a:defRPr sz="3600"/>
            </a:lvl4pPr>
            <a:lvl5pPr>
              <a:buNone/>
              <a:defRPr sz="3600"/>
            </a:lvl5pPr>
          </a:lstStyle>
          <a:p>
            <a:pPr lvl="0"/>
            <a:r>
              <a:rPr lang="it-IT" smtClean="0"/>
              <a:t>Fare clic per modificare stili del testo dello schema</a:t>
            </a:r>
          </a:p>
        </p:txBody>
      </p:sp>
      <p:sp>
        <p:nvSpPr>
          <p:cNvPr id="4" name="Segnaposto contenuto 3"/>
          <p:cNvSpPr>
            <a:spLocks noGrp="1"/>
          </p:cNvSpPr>
          <p:nvPr>
            <p:ph sz="half" idx="1"/>
          </p:nvPr>
        </p:nvSpPr>
        <p:spPr>
          <a:xfrm>
            <a:off x="11261407" y="1433515"/>
            <a:ext cx="16102013" cy="30728843"/>
          </a:xfrm>
        </p:spPr>
        <p:txBody>
          <a:bodyPr/>
          <a:lstStyle>
            <a:lvl1pPr>
              <a:defRPr sz="10500"/>
            </a:lvl1pPr>
            <a:lvl2pPr>
              <a:defRPr sz="9700"/>
            </a:lvl2pPr>
            <a:lvl3pPr>
              <a:defRPr sz="8900"/>
            </a:lvl3pPr>
            <a:lvl4pPr>
              <a:defRPr sz="8100"/>
            </a:lvl4pPr>
            <a:lvl5pPr>
              <a:defRPr sz="73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13"/>
          <p:cNvSpPr>
            <a:spLocks noGrp="1"/>
          </p:cNvSpPr>
          <p:nvPr>
            <p:ph type="dt" sz="half" idx="10"/>
          </p:nvPr>
        </p:nvSpPr>
        <p:spPr/>
        <p:txBody>
          <a:bodyPr/>
          <a:lstStyle>
            <a:lvl1pPr>
              <a:defRPr/>
            </a:lvl1pPr>
          </a:lstStyle>
          <a:p>
            <a:pPr>
              <a:defRPr/>
            </a:pPr>
            <a:fld id="{C6BD1BE6-2A06-40CD-B8B9-500DF5E11815}" type="datetimeFigureOut">
              <a:rPr lang="it-IT"/>
              <a:pPr>
                <a:defRPr/>
              </a:pPr>
              <a:t>14/09/2010</a:t>
            </a:fld>
            <a:endParaRPr lang="it-IT"/>
          </a:p>
        </p:txBody>
      </p:sp>
      <p:sp>
        <p:nvSpPr>
          <p:cNvPr id="6" name="Segnaposto piè di pagina 2"/>
          <p:cNvSpPr>
            <a:spLocks noGrp="1"/>
          </p:cNvSpPr>
          <p:nvPr>
            <p:ph type="ftr" sz="quarter" idx="11"/>
          </p:nvPr>
        </p:nvSpPr>
        <p:spPr/>
        <p:txBody>
          <a:bodyPr/>
          <a:lstStyle>
            <a:lvl1pPr>
              <a:defRPr/>
            </a:lvl1pPr>
          </a:lstStyle>
          <a:p>
            <a:pPr>
              <a:defRPr/>
            </a:pPr>
            <a:endParaRPr lang="it-IT"/>
          </a:p>
        </p:txBody>
      </p:sp>
      <p:sp>
        <p:nvSpPr>
          <p:cNvPr id="7" name="Segnaposto numero diapositiva 22"/>
          <p:cNvSpPr>
            <a:spLocks noGrp="1"/>
          </p:cNvSpPr>
          <p:nvPr>
            <p:ph type="sldNum" sz="quarter" idx="12"/>
          </p:nvPr>
        </p:nvSpPr>
        <p:spPr/>
        <p:txBody>
          <a:bodyPr/>
          <a:lstStyle>
            <a:lvl1pPr>
              <a:defRPr/>
            </a:lvl1pPr>
          </a:lstStyle>
          <a:p>
            <a:pPr>
              <a:defRPr/>
            </a:pPr>
            <a:fld id="{4C12953D-E351-413E-B7BB-A24FFDA73779}"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760720" y="3200400"/>
            <a:ext cx="17282160" cy="2742012"/>
          </a:xfrm>
        </p:spPr>
        <p:txBody>
          <a:bodyPr lIns="185166" rIns="185166" bIns="0" anchor="b">
            <a:sp3d prstMaterial="softEdge"/>
          </a:bodyPr>
          <a:lstStyle>
            <a:lvl1pPr algn="ctr">
              <a:buNone/>
              <a:defRPr sz="8100" b="1"/>
            </a:lvl1pPr>
          </a:lstStyle>
          <a:p>
            <a:r>
              <a:rPr lang="it-IT" smtClean="0"/>
              <a:t>Fare clic per modificare lo stile del titolo</a:t>
            </a:r>
            <a:endParaRPr lang="en-US"/>
          </a:p>
        </p:txBody>
      </p:sp>
      <p:sp>
        <p:nvSpPr>
          <p:cNvPr id="3" name="Segnaposto immagine 2"/>
          <p:cNvSpPr>
            <a:spLocks noGrp="1"/>
          </p:cNvSpPr>
          <p:nvPr>
            <p:ph type="pic" idx="1"/>
          </p:nvPr>
        </p:nvSpPr>
        <p:spPr>
          <a:xfrm>
            <a:off x="5760720" y="9617869"/>
            <a:ext cx="17282160" cy="208026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marL="0" indent="0" algn="l" rtl="0" eaLnBrk="1" latinLnBrk="0" hangingPunct="1">
              <a:buNone/>
              <a:defRPr sz="13000"/>
            </a:lvl1pPr>
          </a:lstStyle>
          <a:p>
            <a:pPr lvl="0"/>
            <a:r>
              <a:rPr lang="it-IT" noProof="0" smtClean="0"/>
              <a:t>Fare clic sull'icona per inserire un'immagine</a:t>
            </a:r>
            <a:endParaRPr lang="en-US" noProof="0" dirty="0"/>
          </a:p>
        </p:txBody>
      </p:sp>
      <p:sp>
        <p:nvSpPr>
          <p:cNvPr id="4" name="Segnaposto testo 3"/>
          <p:cNvSpPr>
            <a:spLocks noGrp="1"/>
          </p:cNvSpPr>
          <p:nvPr>
            <p:ph type="body" sz="half" idx="2"/>
          </p:nvPr>
        </p:nvSpPr>
        <p:spPr>
          <a:xfrm>
            <a:off x="5760720" y="6125632"/>
            <a:ext cx="17282160" cy="2784348"/>
          </a:xfrm>
        </p:spPr>
        <p:txBody>
          <a:bodyPr lIns="185166" rIns="185166"/>
          <a:lstStyle>
            <a:lvl1pPr marL="0" indent="0" algn="ctr">
              <a:buNone/>
              <a:defRPr sz="5700"/>
            </a:lvl1pPr>
            <a:lvl2pPr>
              <a:defRPr sz="4900"/>
            </a:lvl2pPr>
            <a:lvl3pPr>
              <a:defRPr sz="4100"/>
            </a:lvl3pPr>
            <a:lvl4pPr>
              <a:defRPr sz="3600"/>
            </a:lvl4pPr>
            <a:lvl5pPr>
              <a:defRPr sz="3600"/>
            </a:lvl5pPr>
          </a:lstStyle>
          <a:p>
            <a:pPr lvl="0"/>
            <a:r>
              <a:rPr lang="it-IT" smtClean="0"/>
              <a:t>Fare clic per modificare stili del testo dello schema</a:t>
            </a:r>
          </a:p>
        </p:txBody>
      </p:sp>
      <p:sp>
        <p:nvSpPr>
          <p:cNvPr id="5" name="Segnaposto data 13"/>
          <p:cNvSpPr>
            <a:spLocks noGrp="1"/>
          </p:cNvSpPr>
          <p:nvPr>
            <p:ph type="dt" sz="half" idx="10"/>
          </p:nvPr>
        </p:nvSpPr>
        <p:spPr/>
        <p:txBody>
          <a:bodyPr/>
          <a:lstStyle>
            <a:lvl1pPr>
              <a:defRPr/>
            </a:lvl1pPr>
          </a:lstStyle>
          <a:p>
            <a:pPr>
              <a:defRPr/>
            </a:pPr>
            <a:fld id="{180F2D9A-E6B8-4A21-B39D-0EDF1ABC04A4}" type="datetimeFigureOut">
              <a:rPr lang="it-IT"/>
              <a:pPr>
                <a:defRPr/>
              </a:pPr>
              <a:t>14/09/2010</a:t>
            </a:fld>
            <a:endParaRPr lang="it-IT"/>
          </a:p>
        </p:txBody>
      </p:sp>
      <p:sp>
        <p:nvSpPr>
          <p:cNvPr id="6" name="Segnaposto piè di pagina 2"/>
          <p:cNvSpPr>
            <a:spLocks noGrp="1"/>
          </p:cNvSpPr>
          <p:nvPr>
            <p:ph type="ftr" sz="quarter" idx="11"/>
          </p:nvPr>
        </p:nvSpPr>
        <p:spPr/>
        <p:txBody>
          <a:bodyPr/>
          <a:lstStyle>
            <a:lvl1pPr>
              <a:defRPr/>
            </a:lvl1pPr>
          </a:lstStyle>
          <a:p>
            <a:pPr>
              <a:defRPr/>
            </a:pPr>
            <a:endParaRPr lang="it-IT"/>
          </a:p>
        </p:txBody>
      </p:sp>
      <p:sp>
        <p:nvSpPr>
          <p:cNvPr id="7" name="Segnaposto numero diapositiva 22"/>
          <p:cNvSpPr>
            <a:spLocks noGrp="1"/>
          </p:cNvSpPr>
          <p:nvPr>
            <p:ph type="sldNum" sz="quarter" idx="12"/>
          </p:nvPr>
        </p:nvSpPr>
        <p:spPr/>
        <p:txBody>
          <a:bodyPr/>
          <a:lstStyle>
            <a:lvl1pPr>
              <a:defRPr/>
            </a:lvl1pPr>
          </a:lstStyle>
          <a:p>
            <a:pPr>
              <a:defRPr/>
            </a:pPr>
            <a:fld id="{3FFF496B-5953-4EB8-8221-8D19DC046658}"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Segnaposto titolo 21"/>
          <p:cNvSpPr>
            <a:spLocks noGrp="1"/>
          </p:cNvSpPr>
          <p:nvPr>
            <p:ph type="title"/>
          </p:nvPr>
        </p:nvSpPr>
        <p:spPr>
          <a:xfrm>
            <a:off x="1439863" y="1441450"/>
            <a:ext cx="25923875" cy="6000750"/>
          </a:xfrm>
          <a:prstGeom prst="rect">
            <a:avLst/>
          </a:prstGeom>
        </p:spPr>
        <p:txBody>
          <a:bodyPr vert="horz" lIns="370332" tIns="185166" rIns="370332" bIns="185166" anchor="ctr">
            <a:normAutofit/>
            <a:scene3d>
              <a:camera prst="orthographicFront"/>
              <a:lightRig rig="soft" dir="t">
                <a:rot lat="0" lon="0" rev="16800000"/>
              </a:lightRig>
            </a:scene3d>
            <a:sp3d prstMaterial="softEdge">
              <a:bevelT w="38100" h="38100"/>
            </a:sp3d>
          </a:bodyPr>
          <a:lstStyle/>
          <a:p>
            <a:r>
              <a:rPr lang="it-IT" smtClean="0"/>
              <a:t>Fare clic per modificare lo stile del titolo</a:t>
            </a:r>
            <a:endParaRPr lang="en-US"/>
          </a:p>
        </p:txBody>
      </p:sp>
      <p:sp>
        <p:nvSpPr>
          <p:cNvPr id="1027" name="Segnaposto testo 12"/>
          <p:cNvSpPr>
            <a:spLocks noGrp="1"/>
          </p:cNvSpPr>
          <p:nvPr>
            <p:ph type="body" idx="1"/>
          </p:nvPr>
        </p:nvSpPr>
        <p:spPr bwMode="auto">
          <a:xfrm>
            <a:off x="1439863" y="8401050"/>
            <a:ext cx="25923875" cy="24723725"/>
          </a:xfrm>
          <a:prstGeom prst="rect">
            <a:avLst/>
          </a:prstGeom>
          <a:noFill/>
          <a:ln w="9525">
            <a:noFill/>
            <a:miter lim="800000"/>
            <a:headEnd/>
            <a:tailEnd/>
          </a:ln>
        </p:spPr>
        <p:txBody>
          <a:bodyPr vert="horz" wrap="square" lIns="370332" tIns="185166" rIns="370332" bIns="185166"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14" name="Segnaposto data 13"/>
          <p:cNvSpPr>
            <a:spLocks noGrp="1"/>
          </p:cNvSpPr>
          <p:nvPr>
            <p:ph type="dt" sz="half" idx="2"/>
          </p:nvPr>
        </p:nvSpPr>
        <p:spPr>
          <a:xfrm>
            <a:off x="1439863" y="33688338"/>
            <a:ext cx="6721475" cy="1916112"/>
          </a:xfrm>
          <a:prstGeom prst="rect">
            <a:avLst/>
          </a:prstGeom>
        </p:spPr>
        <p:txBody>
          <a:bodyPr vert="horz" lIns="370332" tIns="185166" rIns="370332" bIns="185166" anchor="b"/>
          <a:lstStyle>
            <a:lvl1pPr algn="l" defTabSz="3703320" eaLnBrk="1" fontAlgn="auto" latinLnBrk="0" hangingPunct="1">
              <a:spcBef>
                <a:spcPts val="0"/>
              </a:spcBef>
              <a:spcAft>
                <a:spcPts val="0"/>
              </a:spcAft>
              <a:defRPr kumimoji="0" sz="4900">
                <a:solidFill>
                  <a:schemeClr val="tx1">
                    <a:shade val="50000"/>
                  </a:schemeClr>
                </a:solidFill>
                <a:latin typeface="+mn-lt"/>
                <a:cs typeface="+mn-cs"/>
              </a:defRPr>
            </a:lvl1pPr>
          </a:lstStyle>
          <a:p>
            <a:pPr>
              <a:defRPr/>
            </a:pPr>
            <a:fld id="{3BE58484-6D58-4088-B307-D0CE5FA4CA93}" type="datetimeFigureOut">
              <a:rPr lang="it-IT"/>
              <a:pPr>
                <a:defRPr/>
              </a:pPr>
              <a:t>14/09/2010</a:t>
            </a:fld>
            <a:endParaRPr lang="it-IT"/>
          </a:p>
        </p:txBody>
      </p:sp>
      <p:sp>
        <p:nvSpPr>
          <p:cNvPr id="3" name="Segnaposto piè di pagina 2"/>
          <p:cNvSpPr>
            <a:spLocks noGrp="1"/>
          </p:cNvSpPr>
          <p:nvPr>
            <p:ph type="ftr" sz="quarter" idx="3"/>
          </p:nvPr>
        </p:nvSpPr>
        <p:spPr>
          <a:xfrm>
            <a:off x="9840913" y="33688338"/>
            <a:ext cx="9121775" cy="1916112"/>
          </a:xfrm>
          <a:prstGeom prst="rect">
            <a:avLst/>
          </a:prstGeom>
        </p:spPr>
        <p:txBody>
          <a:bodyPr vert="horz" lIns="370332" tIns="185166" rIns="370332" bIns="185166" anchor="b"/>
          <a:lstStyle>
            <a:lvl1pPr algn="ctr" defTabSz="3703320" eaLnBrk="1" fontAlgn="auto" latinLnBrk="0" hangingPunct="1">
              <a:spcBef>
                <a:spcPts val="0"/>
              </a:spcBef>
              <a:spcAft>
                <a:spcPts val="0"/>
              </a:spcAft>
              <a:defRPr kumimoji="0" sz="4900">
                <a:solidFill>
                  <a:schemeClr val="tx1">
                    <a:shade val="50000"/>
                  </a:schemeClr>
                </a:solidFill>
                <a:latin typeface="+mn-lt"/>
                <a:cs typeface="+mn-cs"/>
              </a:defRPr>
            </a:lvl1pPr>
          </a:lstStyle>
          <a:p>
            <a:pPr>
              <a:defRPr/>
            </a:pPr>
            <a:endParaRPr lang="it-IT"/>
          </a:p>
        </p:txBody>
      </p:sp>
      <p:sp>
        <p:nvSpPr>
          <p:cNvPr id="23" name="Segnaposto numero diapositiva 22"/>
          <p:cNvSpPr>
            <a:spLocks noGrp="1"/>
          </p:cNvSpPr>
          <p:nvPr>
            <p:ph type="sldNum" sz="quarter" idx="4"/>
          </p:nvPr>
        </p:nvSpPr>
        <p:spPr>
          <a:xfrm>
            <a:off x="24963438" y="33688338"/>
            <a:ext cx="2400300" cy="1916112"/>
          </a:xfrm>
          <a:prstGeom prst="rect">
            <a:avLst/>
          </a:prstGeom>
        </p:spPr>
        <p:txBody>
          <a:bodyPr vert="horz" lIns="0" tIns="185166" rIns="0" bIns="185166" anchor="b"/>
          <a:lstStyle>
            <a:lvl1pPr algn="r" defTabSz="3703320" eaLnBrk="1" fontAlgn="auto" latinLnBrk="0" hangingPunct="1">
              <a:spcBef>
                <a:spcPts val="0"/>
              </a:spcBef>
              <a:spcAft>
                <a:spcPts val="0"/>
              </a:spcAft>
              <a:defRPr kumimoji="0" sz="4900">
                <a:solidFill>
                  <a:schemeClr val="tx1">
                    <a:shade val="50000"/>
                  </a:schemeClr>
                </a:solidFill>
                <a:latin typeface="+mn-lt"/>
                <a:cs typeface="+mn-cs"/>
              </a:defRPr>
            </a:lvl1pPr>
          </a:lstStyle>
          <a:p>
            <a:pPr>
              <a:defRPr/>
            </a:pPr>
            <a:fld id="{C62221F1-FB8B-43E6-B99C-08D693F4468A}"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txStyles>
    <p:titleStyle>
      <a:lvl1pPr algn="ctr" rtl="0" eaLnBrk="0" fontAlgn="base" hangingPunct="0">
        <a:spcBef>
          <a:spcPct val="0"/>
        </a:spcBef>
        <a:spcAft>
          <a:spcPct val="0"/>
        </a:spcAft>
        <a:defRPr sz="166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16600" b="1">
          <a:solidFill>
            <a:schemeClr val="tx1"/>
          </a:solidFill>
          <a:latin typeface="Lucida Sans" pitchFamily="34" charset="0"/>
        </a:defRPr>
      </a:lvl2pPr>
      <a:lvl3pPr algn="ctr" rtl="0" eaLnBrk="0" fontAlgn="base" hangingPunct="0">
        <a:spcBef>
          <a:spcPct val="0"/>
        </a:spcBef>
        <a:spcAft>
          <a:spcPct val="0"/>
        </a:spcAft>
        <a:defRPr sz="16600" b="1">
          <a:solidFill>
            <a:schemeClr val="tx1"/>
          </a:solidFill>
          <a:latin typeface="Lucida Sans" pitchFamily="34" charset="0"/>
        </a:defRPr>
      </a:lvl3pPr>
      <a:lvl4pPr algn="ctr" rtl="0" eaLnBrk="0" fontAlgn="base" hangingPunct="0">
        <a:spcBef>
          <a:spcPct val="0"/>
        </a:spcBef>
        <a:spcAft>
          <a:spcPct val="0"/>
        </a:spcAft>
        <a:defRPr sz="16600" b="1">
          <a:solidFill>
            <a:schemeClr val="tx1"/>
          </a:solidFill>
          <a:latin typeface="Lucida Sans" pitchFamily="34" charset="0"/>
        </a:defRPr>
      </a:lvl4pPr>
      <a:lvl5pPr algn="ctr" rtl="0" eaLnBrk="0" fontAlgn="base" hangingPunct="0">
        <a:spcBef>
          <a:spcPct val="0"/>
        </a:spcBef>
        <a:spcAft>
          <a:spcPct val="0"/>
        </a:spcAft>
        <a:defRPr sz="16600" b="1">
          <a:solidFill>
            <a:schemeClr val="tx1"/>
          </a:solidFill>
          <a:latin typeface="Lucida Sans" pitchFamily="34" charset="0"/>
        </a:defRPr>
      </a:lvl5pPr>
      <a:lvl6pPr marL="457200" algn="ctr" rtl="0" fontAlgn="base">
        <a:spcBef>
          <a:spcPct val="0"/>
        </a:spcBef>
        <a:spcAft>
          <a:spcPct val="0"/>
        </a:spcAft>
        <a:defRPr sz="16600" b="1">
          <a:solidFill>
            <a:schemeClr val="tx1"/>
          </a:solidFill>
          <a:latin typeface="Lucida Sans" pitchFamily="34" charset="0"/>
        </a:defRPr>
      </a:lvl6pPr>
      <a:lvl7pPr marL="914400" algn="ctr" rtl="0" fontAlgn="base">
        <a:spcBef>
          <a:spcPct val="0"/>
        </a:spcBef>
        <a:spcAft>
          <a:spcPct val="0"/>
        </a:spcAft>
        <a:defRPr sz="16600" b="1">
          <a:solidFill>
            <a:schemeClr val="tx1"/>
          </a:solidFill>
          <a:latin typeface="Lucida Sans" pitchFamily="34" charset="0"/>
        </a:defRPr>
      </a:lvl7pPr>
      <a:lvl8pPr marL="1371600" algn="ctr" rtl="0" fontAlgn="base">
        <a:spcBef>
          <a:spcPct val="0"/>
        </a:spcBef>
        <a:spcAft>
          <a:spcPct val="0"/>
        </a:spcAft>
        <a:defRPr sz="16600" b="1">
          <a:solidFill>
            <a:schemeClr val="tx1"/>
          </a:solidFill>
          <a:latin typeface="Lucida Sans" pitchFamily="34" charset="0"/>
        </a:defRPr>
      </a:lvl8pPr>
      <a:lvl9pPr marL="1828800" algn="ctr" rtl="0" fontAlgn="base">
        <a:spcBef>
          <a:spcPct val="0"/>
        </a:spcBef>
        <a:spcAft>
          <a:spcPct val="0"/>
        </a:spcAft>
        <a:defRPr sz="16600" b="1">
          <a:solidFill>
            <a:schemeClr val="tx1"/>
          </a:solidFill>
          <a:latin typeface="Lucida Sans" pitchFamily="34" charset="0"/>
        </a:defRPr>
      </a:lvl9pPr>
    </p:titleStyle>
    <p:bodyStyle>
      <a:lvl1pPr marL="2220913" indent="-1665288" algn="l" rtl="0" eaLnBrk="0" fontAlgn="base" hangingPunct="0">
        <a:spcBef>
          <a:spcPct val="20000"/>
        </a:spcBef>
        <a:spcAft>
          <a:spcPct val="0"/>
        </a:spcAft>
        <a:buClr>
          <a:srgbClr val="000000"/>
        </a:buClr>
        <a:buSzPct val="65000"/>
        <a:buFont typeface="Wingdings 2" pitchFamily="18" charset="2"/>
        <a:buChar char=""/>
        <a:defRPr sz="11300" kern="1200">
          <a:solidFill>
            <a:schemeClr val="tx1"/>
          </a:solidFill>
          <a:latin typeface="+mn-lt"/>
          <a:ea typeface="+mn-ea"/>
          <a:cs typeface="+mn-cs"/>
        </a:defRPr>
      </a:lvl1pPr>
      <a:lvl2pPr marL="3517900" indent="-1147763" algn="l" rtl="0" eaLnBrk="0" fontAlgn="base" hangingPunct="0">
        <a:spcBef>
          <a:spcPct val="20000"/>
        </a:spcBef>
        <a:spcAft>
          <a:spcPct val="0"/>
        </a:spcAft>
        <a:buClr>
          <a:schemeClr val="tx1"/>
        </a:buClr>
        <a:buSzPct val="80000"/>
        <a:buFont typeface="Wingdings 2" pitchFamily="18" charset="2"/>
        <a:buChar char=""/>
        <a:defRPr sz="9700" kern="1200">
          <a:solidFill>
            <a:schemeClr val="tx1"/>
          </a:solidFill>
          <a:latin typeface="+mn-lt"/>
          <a:ea typeface="+mn-ea"/>
          <a:cs typeface="+mn-cs"/>
        </a:defRPr>
      </a:lvl2pPr>
      <a:lvl3pPr marL="4591050" indent="-925513" algn="l" rtl="0" eaLnBrk="0" fontAlgn="base" hangingPunct="0">
        <a:spcBef>
          <a:spcPct val="20000"/>
        </a:spcBef>
        <a:spcAft>
          <a:spcPct val="0"/>
        </a:spcAft>
        <a:buClr>
          <a:schemeClr val="tx1"/>
        </a:buClr>
        <a:buSzPct val="95000"/>
        <a:buFont typeface="Wingdings" pitchFamily="2" charset="2"/>
        <a:buChar char=""/>
        <a:defRPr sz="8900" kern="1200">
          <a:solidFill>
            <a:schemeClr val="tx1"/>
          </a:solidFill>
          <a:latin typeface="+mn-lt"/>
          <a:ea typeface="+mn-ea"/>
          <a:cs typeface="+mn-cs"/>
        </a:defRPr>
      </a:lvl3pPr>
      <a:lvl4pPr marL="5480050" indent="-739775" algn="l" rtl="0" eaLnBrk="0" fontAlgn="base" hangingPunct="0">
        <a:spcBef>
          <a:spcPct val="20000"/>
        </a:spcBef>
        <a:spcAft>
          <a:spcPct val="0"/>
        </a:spcAft>
        <a:buClr>
          <a:schemeClr val="tx1"/>
        </a:buClr>
        <a:buSzPct val="100000"/>
        <a:buFont typeface="Wingdings 3" pitchFamily="18" charset="2"/>
        <a:buChar char=""/>
        <a:defRPr sz="8100" kern="1200">
          <a:solidFill>
            <a:schemeClr val="tx1"/>
          </a:solidFill>
          <a:latin typeface="+mn-lt"/>
          <a:ea typeface="+mn-ea"/>
          <a:cs typeface="+mn-cs"/>
        </a:defRPr>
      </a:lvl4pPr>
      <a:lvl5pPr marL="6257925" indent="-739775" algn="l" rtl="0" eaLnBrk="0" fontAlgn="base" hangingPunct="0">
        <a:spcBef>
          <a:spcPct val="20000"/>
        </a:spcBef>
        <a:spcAft>
          <a:spcPct val="0"/>
        </a:spcAft>
        <a:buClr>
          <a:schemeClr val="tx1"/>
        </a:buClr>
        <a:buFont typeface="Wingdings 2" pitchFamily="18" charset="2"/>
        <a:buChar char=""/>
        <a:defRPr sz="8100" kern="1200">
          <a:solidFill>
            <a:schemeClr val="tx1"/>
          </a:solidFill>
          <a:latin typeface="+mn-lt"/>
          <a:ea typeface="+mn-ea"/>
          <a:cs typeface="+mn-cs"/>
        </a:defRPr>
      </a:lvl5pPr>
      <a:lvl6pPr marL="7147408" indent="-740664" algn="l" rtl="0" eaLnBrk="1" latinLnBrk="0" hangingPunct="1">
        <a:spcBef>
          <a:spcPct val="20000"/>
        </a:spcBef>
        <a:buClr>
          <a:schemeClr val="tx1"/>
        </a:buClr>
        <a:buFont typeface="Wingdings 3"/>
        <a:buChar char=""/>
        <a:defRPr kumimoji="0" sz="7300" kern="1200">
          <a:solidFill>
            <a:schemeClr val="tx1"/>
          </a:solidFill>
          <a:latin typeface="+mn-lt"/>
          <a:ea typeface="+mn-ea"/>
          <a:cs typeface="+mn-cs"/>
        </a:defRPr>
      </a:lvl6pPr>
      <a:lvl7pPr marL="7962138" indent="-740664" algn="l" rtl="0" eaLnBrk="1" latinLnBrk="0" hangingPunct="1">
        <a:spcBef>
          <a:spcPct val="20000"/>
        </a:spcBef>
        <a:buClr>
          <a:schemeClr val="tx1"/>
        </a:buClr>
        <a:buFont typeface="Wingdings 2"/>
        <a:buChar char=""/>
        <a:defRPr kumimoji="0" sz="6500" kern="1200">
          <a:solidFill>
            <a:schemeClr val="tx1"/>
          </a:solidFill>
          <a:latin typeface="+mn-lt"/>
          <a:ea typeface="+mn-ea"/>
          <a:cs typeface="+mn-cs"/>
        </a:defRPr>
      </a:lvl7pPr>
      <a:lvl8pPr marL="8776868" indent="-740664" algn="l" rtl="0" eaLnBrk="1" latinLnBrk="0" hangingPunct="1">
        <a:spcBef>
          <a:spcPct val="20000"/>
        </a:spcBef>
        <a:buClr>
          <a:schemeClr val="tx1"/>
        </a:buClr>
        <a:buFont typeface="Wingdings 2"/>
        <a:buChar char=""/>
        <a:defRPr kumimoji="0" sz="5700" kern="1200">
          <a:solidFill>
            <a:schemeClr val="tx1"/>
          </a:solidFill>
          <a:latin typeface="+mn-lt"/>
          <a:ea typeface="+mn-ea"/>
          <a:cs typeface="+mn-cs"/>
        </a:defRPr>
      </a:lvl8pPr>
      <a:lvl9pPr marL="9591599" indent="-740664" algn="l" rtl="0" eaLnBrk="1" latinLnBrk="0" hangingPunct="1">
        <a:spcBef>
          <a:spcPct val="20000"/>
        </a:spcBef>
        <a:buClr>
          <a:schemeClr val="tx1"/>
        </a:buClr>
        <a:buFont typeface="Wingdings 2"/>
        <a:buChar char=""/>
        <a:defRPr kumimoji="0" sz="57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1851660" algn="l" rtl="0" eaLnBrk="1" latinLnBrk="0" hangingPunct="1">
        <a:defRPr kumimoji="0" kern="1200">
          <a:solidFill>
            <a:schemeClr val="tx1"/>
          </a:solidFill>
          <a:latin typeface="+mn-lt"/>
          <a:ea typeface="+mn-ea"/>
          <a:cs typeface="+mn-cs"/>
        </a:defRPr>
      </a:lvl2pPr>
      <a:lvl3pPr marL="3703320" algn="l" rtl="0" eaLnBrk="1" latinLnBrk="0" hangingPunct="1">
        <a:defRPr kumimoji="0" kern="1200">
          <a:solidFill>
            <a:schemeClr val="tx1"/>
          </a:solidFill>
          <a:latin typeface="+mn-lt"/>
          <a:ea typeface="+mn-ea"/>
          <a:cs typeface="+mn-cs"/>
        </a:defRPr>
      </a:lvl3pPr>
      <a:lvl4pPr marL="5554980" algn="l" rtl="0" eaLnBrk="1" latinLnBrk="0" hangingPunct="1">
        <a:defRPr kumimoji="0" kern="1200">
          <a:solidFill>
            <a:schemeClr val="tx1"/>
          </a:solidFill>
          <a:latin typeface="+mn-lt"/>
          <a:ea typeface="+mn-ea"/>
          <a:cs typeface="+mn-cs"/>
        </a:defRPr>
      </a:lvl4pPr>
      <a:lvl5pPr marL="7406640" algn="l" rtl="0" eaLnBrk="1" latinLnBrk="0" hangingPunct="1">
        <a:defRPr kumimoji="0" kern="1200">
          <a:solidFill>
            <a:schemeClr val="tx1"/>
          </a:solidFill>
          <a:latin typeface="+mn-lt"/>
          <a:ea typeface="+mn-ea"/>
          <a:cs typeface="+mn-cs"/>
        </a:defRPr>
      </a:lvl5pPr>
      <a:lvl6pPr marL="9258300" algn="l" rtl="0" eaLnBrk="1" latinLnBrk="0" hangingPunct="1">
        <a:defRPr kumimoji="0" kern="1200">
          <a:solidFill>
            <a:schemeClr val="tx1"/>
          </a:solidFill>
          <a:latin typeface="+mn-lt"/>
          <a:ea typeface="+mn-ea"/>
          <a:cs typeface="+mn-cs"/>
        </a:defRPr>
      </a:lvl6pPr>
      <a:lvl7pPr marL="11109960" algn="l" rtl="0" eaLnBrk="1" latinLnBrk="0" hangingPunct="1">
        <a:defRPr kumimoji="0" kern="1200">
          <a:solidFill>
            <a:schemeClr val="tx1"/>
          </a:solidFill>
          <a:latin typeface="+mn-lt"/>
          <a:ea typeface="+mn-ea"/>
          <a:cs typeface="+mn-cs"/>
        </a:defRPr>
      </a:lvl7pPr>
      <a:lvl8pPr marL="12961620" algn="l" rtl="0" eaLnBrk="1" latinLnBrk="0" hangingPunct="1">
        <a:defRPr kumimoji="0" kern="1200">
          <a:solidFill>
            <a:schemeClr val="tx1"/>
          </a:solidFill>
          <a:latin typeface="+mn-lt"/>
          <a:ea typeface="+mn-ea"/>
          <a:cs typeface="+mn-cs"/>
        </a:defRPr>
      </a:lvl8pPr>
      <a:lvl9pPr marL="1481328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hyperlink" Target="http://www.agrobios.it/Default.htm" TargetMode="External"/><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CCFF33"/>
            </a:gs>
          </a:gsLst>
          <a:lin ang="0" scaled="1"/>
        </a:gradFill>
        <a:effectLst/>
      </p:bgPr>
    </p:bg>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504825" y="2736850"/>
            <a:ext cx="27784425" cy="4070350"/>
          </a:xfrm>
          <a:prstGeom prst="rect">
            <a:avLst/>
          </a:prstGeom>
          <a:noFill/>
          <a:ln w="9525" cap="rnd">
            <a:solidFill>
              <a:srgbClr val="800080"/>
            </a:solidFill>
            <a:prstDash val="sysDot"/>
            <a:miter lim="800000"/>
            <a:headEnd/>
            <a:tailEnd/>
          </a:ln>
        </p:spPr>
        <p:txBody>
          <a:bodyPr lIns="370332" tIns="185166" rIns="370332" bIns="185166" anchor="ctr">
            <a:spAutoFit/>
          </a:bodyPr>
          <a:lstStyle/>
          <a:p>
            <a:pPr algn="ctr"/>
            <a:r>
              <a:rPr lang="it-IT" sz="4600" b="1" i="1">
                <a:solidFill>
                  <a:srgbClr val="00CC00"/>
                </a:solidFill>
                <a:latin typeface="Comic Sans MS" pitchFamily="66" charset="0"/>
              </a:rPr>
              <a:t>DEGRADAZIONE FOTOCHIMICA DI UNA SOLFONILUREA IN ACQUA DI FALDA</a:t>
            </a:r>
          </a:p>
          <a:p>
            <a:pPr algn="ctr" eaLnBrk="0" hangingPunct="0"/>
            <a:endParaRPr lang="en-GB" sz="4600" b="1">
              <a:solidFill>
                <a:srgbClr val="00CC00"/>
              </a:solidFill>
              <a:latin typeface="Comic Sans MS" pitchFamily="66" charset="0"/>
              <a:ea typeface="Calibri" pitchFamily="34" charset="0"/>
              <a:cs typeface="Times New Roman" pitchFamily="18" charset="0"/>
            </a:endParaRPr>
          </a:p>
          <a:p>
            <a:pPr algn="ctr" eaLnBrk="0" hangingPunct="0"/>
            <a:r>
              <a:rPr lang="it-IT" sz="3300" b="1" i="1">
                <a:solidFill>
                  <a:srgbClr val="0000CC"/>
                </a:solidFill>
                <a:latin typeface="Comic Sans MS" pitchFamily="66" charset="0"/>
              </a:rPr>
              <a:t>Laura  Scrano</a:t>
            </a:r>
            <a:r>
              <a:rPr lang="it-IT" sz="3300" b="1" i="1" baseline="30000">
                <a:solidFill>
                  <a:srgbClr val="0000CC"/>
                </a:solidFill>
                <a:latin typeface="Comic Sans MS" pitchFamily="66" charset="0"/>
              </a:rPr>
              <a:t>1</a:t>
            </a:r>
            <a:r>
              <a:rPr lang="it-IT" sz="3300" b="1" i="1">
                <a:solidFill>
                  <a:srgbClr val="0000CC"/>
                </a:solidFill>
                <a:latin typeface="Comic Sans MS" pitchFamily="66" charset="0"/>
              </a:rPr>
              <a:t>*, Sara Chiola</a:t>
            </a:r>
            <a:r>
              <a:rPr lang="it-IT" sz="3300" b="1" i="1" baseline="30000">
                <a:solidFill>
                  <a:srgbClr val="0000CC"/>
                </a:solidFill>
                <a:latin typeface="Comic Sans MS" pitchFamily="66" charset="0"/>
              </a:rPr>
              <a:t>1</a:t>
            </a:r>
            <a:r>
              <a:rPr lang="it-IT" sz="3300" b="1" i="1">
                <a:solidFill>
                  <a:srgbClr val="0000CC"/>
                </a:solidFill>
                <a:latin typeface="Comic Sans MS" pitchFamily="66" charset="0"/>
              </a:rPr>
              <a:t>,  Filomena Lelario</a:t>
            </a:r>
            <a:r>
              <a:rPr lang="it-IT" sz="3300" b="1" i="1" baseline="30000">
                <a:solidFill>
                  <a:srgbClr val="0000CC"/>
                </a:solidFill>
                <a:latin typeface="Comic Sans MS" pitchFamily="66" charset="0"/>
              </a:rPr>
              <a:t>1</a:t>
            </a:r>
            <a:r>
              <a:rPr lang="it-IT" sz="3300" b="1" i="1">
                <a:solidFill>
                  <a:srgbClr val="0000CC"/>
                </a:solidFill>
                <a:latin typeface="Comic Sans MS" pitchFamily="66" charset="0"/>
              </a:rPr>
              <a:t>, Achille Palma</a:t>
            </a:r>
            <a:r>
              <a:rPr lang="it-IT" sz="3300" b="1" i="1" baseline="30000">
                <a:solidFill>
                  <a:srgbClr val="0000CC"/>
                </a:solidFill>
                <a:latin typeface="Comic Sans MS" pitchFamily="66" charset="0"/>
              </a:rPr>
              <a:t>2</a:t>
            </a:r>
            <a:r>
              <a:rPr lang="it-IT" sz="3300" b="1" i="1">
                <a:solidFill>
                  <a:srgbClr val="0000CC"/>
                </a:solidFill>
                <a:latin typeface="Comic Sans MS" pitchFamily="66" charset="0"/>
              </a:rPr>
              <a:t>  e  Sabino Aurelio</a:t>
            </a:r>
            <a:r>
              <a:rPr lang="it-IT" sz="3200" b="1" i="1">
                <a:solidFill>
                  <a:srgbClr val="0000CC"/>
                </a:solidFill>
                <a:latin typeface="Comic Sans MS" pitchFamily="66" charset="0"/>
              </a:rPr>
              <a:t> Bufo</a:t>
            </a:r>
            <a:r>
              <a:rPr lang="it-IT" sz="3200" b="1" i="1" baseline="30000">
                <a:solidFill>
                  <a:srgbClr val="0000CC"/>
                </a:solidFill>
                <a:latin typeface="Comic Sans MS" pitchFamily="66" charset="0"/>
              </a:rPr>
              <a:t>1</a:t>
            </a:r>
            <a:endParaRPr lang="en-GB" sz="3200" b="1" i="1" baseline="30000">
              <a:solidFill>
                <a:srgbClr val="0000CC"/>
              </a:solidFill>
              <a:latin typeface="Comic Sans MS" pitchFamily="66" charset="0"/>
            </a:endParaRPr>
          </a:p>
          <a:p>
            <a:pPr algn="ctr" eaLnBrk="0" hangingPunct="0"/>
            <a:endParaRPr lang="it-IT" sz="3200" b="1" i="1" baseline="30000">
              <a:solidFill>
                <a:srgbClr val="0000CC"/>
              </a:solidFill>
              <a:latin typeface="Comic Sans MS" pitchFamily="66" charset="0"/>
            </a:endParaRPr>
          </a:p>
          <a:p>
            <a:pPr algn="ctr" eaLnBrk="0" hangingPunct="0"/>
            <a:r>
              <a:rPr lang="en-GB" sz="3200" b="1" baseline="30000">
                <a:solidFill>
                  <a:srgbClr val="0000CC"/>
                </a:solidFill>
                <a:latin typeface="Comic Sans MS" pitchFamily="66" charset="0"/>
              </a:rPr>
              <a:t>1 </a:t>
            </a:r>
            <a:r>
              <a:rPr lang="en-GB" sz="3200" b="1">
                <a:solidFill>
                  <a:srgbClr val="0000CC"/>
                </a:solidFill>
                <a:latin typeface="Comic Sans MS" pitchFamily="66" charset="0"/>
              </a:rPr>
              <a:t>Dipartimento di Scienze dei sistemi Colturali, forestali e dell’Ambiente, Università della Basilicata, Via dell’Ateneo Lucano 10, </a:t>
            </a:r>
          </a:p>
          <a:p>
            <a:pPr algn="ctr" eaLnBrk="0" hangingPunct="0"/>
            <a:r>
              <a:rPr lang="en-GB" sz="3200" b="1">
                <a:solidFill>
                  <a:srgbClr val="0000CC"/>
                </a:solidFill>
                <a:latin typeface="Comic Sans MS" pitchFamily="66" charset="0"/>
              </a:rPr>
              <a:t>85100 Potenza, </a:t>
            </a:r>
          </a:p>
          <a:p>
            <a:pPr algn="ctr" eaLnBrk="0" hangingPunct="0"/>
            <a:r>
              <a:rPr lang="en-GB" sz="3200" b="1" baseline="30000">
                <a:solidFill>
                  <a:srgbClr val="0000CC"/>
                </a:solidFill>
                <a:latin typeface="Comic Sans MS" pitchFamily="66" charset="0"/>
              </a:rPr>
              <a:t>2 </a:t>
            </a:r>
            <a:r>
              <a:rPr lang="it-IT" sz="3200" b="1">
                <a:solidFill>
                  <a:srgbClr val="0000CC"/>
                </a:solidFill>
                <a:latin typeface="Comic Sans MS" pitchFamily="66" charset="0"/>
              </a:rPr>
              <a:t>Sezione  di Chimica, Metapontum Agrobios, Metaponto</a:t>
            </a:r>
          </a:p>
        </p:txBody>
      </p:sp>
      <p:grpSp>
        <p:nvGrpSpPr>
          <p:cNvPr id="14338" name="Gruppo 2"/>
          <p:cNvGrpSpPr>
            <a:grpSpLocks/>
          </p:cNvGrpSpPr>
          <p:nvPr/>
        </p:nvGrpSpPr>
        <p:grpSpPr bwMode="auto">
          <a:xfrm>
            <a:off x="23201313" y="431800"/>
            <a:ext cx="3225800" cy="2016125"/>
            <a:chOff x="7496482" y="692696"/>
            <a:chExt cx="1647518" cy="1081145"/>
          </a:xfrm>
        </p:grpSpPr>
        <p:pic>
          <p:nvPicPr>
            <p:cNvPr id="14405" name="Picture 2"/>
            <p:cNvPicPr>
              <a:picLocks noChangeAspect="1" noChangeArrowheads="1"/>
            </p:cNvPicPr>
            <p:nvPr/>
          </p:nvPicPr>
          <p:blipFill>
            <a:blip r:embed="rId3"/>
            <a:srcRect/>
            <a:stretch>
              <a:fillRect/>
            </a:stretch>
          </p:blipFill>
          <p:spPr bwMode="auto">
            <a:xfrm>
              <a:off x="7496482" y="692696"/>
              <a:ext cx="581025" cy="1081145"/>
            </a:xfrm>
            <a:prstGeom prst="rect">
              <a:avLst/>
            </a:prstGeom>
            <a:noFill/>
            <a:ln w="9525">
              <a:solidFill>
                <a:srgbClr val="0000CC"/>
              </a:solidFill>
              <a:miter lim="800000"/>
              <a:headEnd/>
              <a:tailEnd/>
            </a:ln>
          </p:spPr>
        </p:pic>
        <p:pic>
          <p:nvPicPr>
            <p:cNvPr id="14406" name="Picture 3"/>
            <p:cNvPicPr>
              <a:picLocks noChangeAspect="1" noChangeArrowheads="1"/>
            </p:cNvPicPr>
            <p:nvPr/>
          </p:nvPicPr>
          <p:blipFill>
            <a:blip r:embed="rId4"/>
            <a:srcRect/>
            <a:stretch>
              <a:fillRect/>
            </a:stretch>
          </p:blipFill>
          <p:spPr bwMode="auto">
            <a:xfrm>
              <a:off x="8064000" y="692696"/>
              <a:ext cx="1080000" cy="1080000"/>
            </a:xfrm>
            <a:prstGeom prst="rect">
              <a:avLst/>
            </a:prstGeom>
            <a:noFill/>
            <a:ln w="9525">
              <a:solidFill>
                <a:srgbClr val="0000CC"/>
              </a:solidFill>
              <a:miter lim="800000"/>
              <a:headEnd/>
              <a:tailEnd/>
            </a:ln>
          </p:spPr>
        </p:pic>
      </p:grpSp>
      <p:sp>
        <p:nvSpPr>
          <p:cNvPr id="14339" name="Rectangle 2"/>
          <p:cNvSpPr>
            <a:spLocks noChangeArrowheads="1"/>
          </p:cNvSpPr>
          <p:nvPr/>
        </p:nvSpPr>
        <p:spPr bwMode="auto">
          <a:xfrm>
            <a:off x="720725" y="7172325"/>
            <a:ext cx="27651075" cy="4362450"/>
          </a:xfrm>
          <a:prstGeom prst="rect">
            <a:avLst/>
          </a:prstGeom>
          <a:noFill/>
          <a:ln w="9525">
            <a:noFill/>
            <a:miter lim="800000"/>
            <a:headEnd/>
            <a:tailEnd/>
          </a:ln>
        </p:spPr>
        <p:txBody>
          <a:bodyPr anchor="ctr">
            <a:spAutoFit/>
          </a:bodyPr>
          <a:lstStyle/>
          <a:p>
            <a:pPr algn="just" defTabSz="914400">
              <a:buFontTx/>
              <a:buBlip>
                <a:blip r:embed="rId5"/>
              </a:buBlip>
            </a:pPr>
            <a:r>
              <a:rPr lang="en-GB" sz="2800" b="1">
                <a:latin typeface="Comic Sans MS" pitchFamily="66" charset="0"/>
                <a:ea typeface="Calibri" pitchFamily="34" charset="0"/>
                <a:cs typeface="Times New Roman" pitchFamily="18" charset="0"/>
              </a:rPr>
              <a:t> Introduzione</a:t>
            </a:r>
            <a:endParaRPr lang="it-IT" sz="2800">
              <a:latin typeface="Comic Sans MS" pitchFamily="66" charset="0"/>
              <a:ea typeface="Calibri" pitchFamily="34" charset="0"/>
              <a:cs typeface="Times New Roman" pitchFamily="18" charset="0"/>
            </a:endParaRPr>
          </a:p>
          <a:p>
            <a:pPr algn="just" defTabSz="914400"/>
            <a:r>
              <a:rPr lang="it-IT" sz="2800">
                <a:latin typeface="Comic Sans MS" pitchFamily="66" charset="0"/>
                <a:ea typeface="Calibri" pitchFamily="34" charset="0"/>
              </a:rPr>
              <a:t>Il Tribenuron Metile, è un erbicida di nuova generazione appartenente alla famiglia delle solfoniluree. Il suo meccanismo d’azione consiste nell’inibire la divisione cellulare della pianta: in particolare inibisce l’azione dell’acetolattato sintasi, un enzima chiave nella sintesi degli amminoacidi ramificati </a:t>
            </a:r>
            <a:r>
              <a:rPr lang="en-GB" sz="2800">
                <a:latin typeface="Comic Sans MS" pitchFamily="66" charset="0"/>
                <a:ea typeface="Calibri" pitchFamily="34" charset="0"/>
                <a:cs typeface="Times New Roman" pitchFamily="18" charset="0"/>
              </a:rPr>
              <a:t>[1,2]. Benchè tale solfonilurea sia adoperata in basse dosi </a:t>
            </a:r>
            <a:r>
              <a:rPr lang="en-GB" sz="2800">
                <a:latin typeface="Comic Sans MS" pitchFamily="66" charset="0"/>
              </a:rPr>
              <a:t>(10–20 g/ha) [2,3], il suo uso intensivo provoca la contaminazione di acque superficiali e sotterranee grazie a fenomeni di percolamento e trasporto dal suolo alla fase liquida [4]. </a:t>
            </a:r>
            <a:r>
              <a:rPr lang="it-IT" sz="2800"/>
              <a:t>le colture agricole, sono soggetti a due tipi di degradazione: biotica ed abiotica. La prima avviene ad opera dei microrganismi, la seconda in seguito a reazioni di fotolisi, fotossidazione e di idrolisi. Poiché le reazioni abiotiche (tranne l’idrolisi) sono associate alla radiazione solare, la maggior parte delle reazioni di degradazione hanno luogo durante il giorno. </a:t>
            </a:r>
            <a:r>
              <a:rPr lang="en-GB" sz="2800">
                <a:latin typeface="Comic Sans MS" pitchFamily="66" charset="0"/>
              </a:rPr>
              <a:t>here are several ways of natural degradation of sulfonylurea herbicides, for example, aqueous hydrolysis reactions, microbial processes (especially in soils) and photodegradation reactions [1,3]. </a:t>
            </a:r>
          </a:p>
          <a:p>
            <a:pPr algn="just" defTabSz="914400" eaLnBrk="0" hangingPunct="0"/>
            <a:r>
              <a:rPr lang="en-GB" sz="2800">
                <a:latin typeface="Comic Sans MS" pitchFamily="66" charset="0"/>
              </a:rPr>
              <a:t>The aim of this research was to know the behaviour of this herbicide in natural conditions. Then was studied the degradation of this herbicides, in the dark and under irradiation, in two liquid phases: in ultrapure water and in natural water sample.</a:t>
            </a:r>
            <a:endParaRPr lang="it-IT" sz="2800">
              <a:latin typeface="Comic Sans MS" pitchFamily="66" charset="0"/>
            </a:endParaRPr>
          </a:p>
        </p:txBody>
      </p:sp>
      <p:sp>
        <p:nvSpPr>
          <p:cNvPr id="14340" name="Rectangle 4"/>
          <p:cNvSpPr>
            <a:spLocks noChangeArrowheads="1"/>
          </p:cNvSpPr>
          <p:nvPr/>
        </p:nvSpPr>
        <p:spPr bwMode="auto">
          <a:xfrm>
            <a:off x="647700" y="14762163"/>
            <a:ext cx="27219275" cy="3048000"/>
          </a:xfrm>
          <a:prstGeom prst="rect">
            <a:avLst/>
          </a:prstGeom>
          <a:noFill/>
          <a:ln w="9525">
            <a:noFill/>
            <a:miter lim="800000"/>
            <a:headEnd/>
            <a:tailEnd/>
          </a:ln>
        </p:spPr>
        <p:txBody>
          <a:bodyPr anchor="ctr">
            <a:spAutoFit/>
          </a:bodyPr>
          <a:lstStyle/>
          <a:p>
            <a:pPr algn="just" defTabSz="914400">
              <a:lnSpc>
                <a:spcPct val="99000"/>
              </a:lnSpc>
              <a:tabLst>
                <a:tab pos="6119813" algn="r"/>
              </a:tabLst>
            </a:pPr>
            <a:r>
              <a:rPr lang="en-GB" sz="2800">
                <a:latin typeface="Comic Sans MS" pitchFamily="66" charset="0"/>
              </a:rPr>
              <a:t>Tribenuron-Methyl was purchased from Dr Ehrenstorfer GmbH (Augsburg, Germany).All solvents (pesticide grade), reagents (analytical grade) and filters (disposable sterilized packet) were purchased from Sigma-Aldrich (St. Louis, MO), and Fluka Chemie (Buchs, Switzerland). Ultrapure water was obtained by means of a Millipore (Billerica, MA) Milli-Q system.</a:t>
            </a:r>
          </a:p>
          <a:p>
            <a:pPr algn="just" defTabSz="914400">
              <a:lnSpc>
                <a:spcPct val="99000"/>
              </a:lnSpc>
              <a:tabLst>
                <a:tab pos="6119813" algn="r"/>
              </a:tabLst>
            </a:pPr>
            <a:r>
              <a:rPr lang="en-GB" sz="2800">
                <a:latin typeface="Comic Sans MS" pitchFamily="66" charset="0"/>
              </a:rPr>
              <a:t>The natural water was collected from a well sited into the rural area of Villa d’Agri in the Basilicata region (Southern Italy).</a:t>
            </a:r>
          </a:p>
          <a:p>
            <a:pPr algn="just" defTabSz="914400">
              <a:lnSpc>
                <a:spcPct val="99000"/>
              </a:lnSpc>
              <a:tabLst>
                <a:tab pos="6119813" algn="r"/>
              </a:tabLst>
            </a:pPr>
            <a:r>
              <a:rPr lang="en-GB" sz="2800">
                <a:latin typeface="Comic Sans MS" pitchFamily="66" charset="0"/>
              </a:rPr>
              <a:t>The solution of Tribenuron-Methyl (15 mg/l) were irradiated by using a solar simulator apparatus (Suntest CPS+, Heraeus), furnished of a Xenon lamp. Dark experiments were carried out in the same conditions of temperature and concentration. At selected times, samples were collected and analysed by HPLC and LC/MS.The behaviour of this herbicide in ultrapure water and in natural water samples was compared .</a:t>
            </a:r>
          </a:p>
        </p:txBody>
      </p:sp>
      <p:sp>
        <p:nvSpPr>
          <p:cNvPr id="14341" name="Rectangle 5"/>
          <p:cNvSpPr>
            <a:spLocks noChangeArrowheads="1"/>
          </p:cNvSpPr>
          <p:nvPr/>
        </p:nvSpPr>
        <p:spPr bwMode="auto">
          <a:xfrm>
            <a:off x="16130588" y="21818600"/>
            <a:ext cx="11809412" cy="13381038"/>
          </a:xfrm>
          <a:prstGeom prst="rect">
            <a:avLst/>
          </a:prstGeom>
          <a:solidFill>
            <a:srgbClr val="FFCC00">
              <a:alpha val="55000"/>
            </a:srgbClr>
          </a:solidFill>
          <a:ln w="9525">
            <a:noFill/>
            <a:miter lim="800000"/>
            <a:headEnd/>
            <a:tailEnd/>
          </a:ln>
        </p:spPr>
        <p:txBody>
          <a:bodyPr anchor="ctr">
            <a:spAutoFit/>
          </a:bodyPr>
          <a:lstStyle/>
          <a:p>
            <a:pPr algn="ctr" defTabSz="914400"/>
            <a:r>
              <a:rPr lang="en-GB" sz="3200" b="1">
                <a:solidFill>
                  <a:srgbClr val="0000CC"/>
                </a:solidFill>
                <a:latin typeface="Comic Sans MS" pitchFamily="66" charset="0"/>
                <a:ea typeface="Calibri" pitchFamily="34" charset="0"/>
                <a:cs typeface="Times New Roman" pitchFamily="18" charset="0"/>
              </a:rPr>
              <a:t>Risultati e Discussione</a:t>
            </a:r>
          </a:p>
          <a:p>
            <a:pPr defTabSz="914400"/>
            <a:r>
              <a:rPr lang="en-GB" sz="3000">
                <a:solidFill>
                  <a:srgbClr val="0000CC"/>
                </a:solidFill>
                <a:latin typeface="Comic Sans MS" pitchFamily="66" charset="0"/>
                <a:ea typeface="Calibri" pitchFamily="34" charset="0"/>
                <a:cs typeface="Times New Roman" pitchFamily="18" charset="0"/>
              </a:rPr>
              <a:t>During the Xenon-Suntest irradiation, the hydrolysis and photodegradation reactions coexist.</a:t>
            </a:r>
          </a:p>
          <a:p>
            <a:pPr algn="just" defTabSz="914400"/>
            <a:r>
              <a:rPr lang="en-GB" sz="3000">
                <a:solidFill>
                  <a:srgbClr val="0000CC"/>
                </a:solidFill>
                <a:latin typeface="Comic Sans MS" pitchFamily="66" charset="0"/>
                <a:ea typeface="Calibri" pitchFamily="34" charset="0"/>
                <a:cs typeface="Times New Roman" pitchFamily="18" charset="0"/>
              </a:rPr>
              <a:t>Therefore,the disappearance rate measured in the lighting conditions is due to the sum of both phenomena. </a:t>
            </a:r>
          </a:p>
          <a:p>
            <a:pPr algn="just" defTabSz="914400"/>
            <a:endParaRPr lang="en-GB" sz="3000">
              <a:solidFill>
                <a:srgbClr val="0000CC"/>
              </a:solidFill>
              <a:latin typeface="Comic Sans MS" pitchFamily="66" charset="0"/>
              <a:ea typeface="Calibri" pitchFamily="34" charset="0"/>
              <a:cs typeface="Times New Roman" pitchFamily="18" charset="0"/>
            </a:endParaRPr>
          </a:p>
          <a:p>
            <a:pPr algn="just" defTabSz="914400"/>
            <a:r>
              <a:rPr lang="en-GB" sz="3000">
                <a:solidFill>
                  <a:srgbClr val="0000CC"/>
                </a:solidFill>
                <a:latin typeface="Comic Sans MS" pitchFamily="66" charset="0"/>
                <a:ea typeface="Calibri" pitchFamily="34" charset="0"/>
                <a:cs typeface="Times New Roman" pitchFamily="18" charset="0"/>
              </a:rPr>
              <a:t>For estimating the exclusive contribution of the light on the herbicide disappearance, the quantity (C0-Ct) disappeared at the time “t” during the reaction in the dark was added to the quantity Ct of the herbicide remained during the simulated solar irradiation at the same reaction time.</a:t>
            </a:r>
          </a:p>
          <a:p>
            <a:pPr algn="just" defTabSz="914400"/>
            <a:r>
              <a:rPr lang="en-GB" sz="3000">
                <a:solidFill>
                  <a:srgbClr val="0000CC"/>
                </a:solidFill>
                <a:latin typeface="Comic Sans MS" pitchFamily="66" charset="0"/>
                <a:ea typeface="Calibri" pitchFamily="34" charset="0"/>
                <a:cs typeface="Times New Roman" pitchFamily="18" charset="0"/>
              </a:rPr>
              <a:t>Both the hydrolysis and photolysis reaction of Tribenuron-methyl were faster in ultrapure water respect the natural water (table 1)  </a:t>
            </a:r>
          </a:p>
          <a:p>
            <a:pPr algn="just" defTabSz="914400"/>
            <a:endParaRPr lang="en-GB" sz="3000">
              <a:solidFill>
                <a:srgbClr val="0000CC"/>
              </a:solidFill>
              <a:latin typeface="Comic Sans MS" pitchFamily="66" charset="0"/>
              <a:ea typeface="Calibri" pitchFamily="34" charset="0"/>
              <a:cs typeface="Times New Roman" pitchFamily="18" charset="0"/>
            </a:endParaRPr>
          </a:p>
          <a:p>
            <a:pPr algn="just" defTabSz="914400"/>
            <a:r>
              <a:rPr lang="en-GB" sz="3000">
                <a:solidFill>
                  <a:srgbClr val="0000CC"/>
                </a:solidFill>
                <a:latin typeface="Comic Sans MS" pitchFamily="66" charset="0"/>
                <a:ea typeface="Calibri" pitchFamily="34" charset="0"/>
                <a:cs typeface="Times New Roman" pitchFamily="18" charset="0"/>
              </a:rPr>
              <a:t>The main metabolite identified in the ultrapure water solutions during the first 10h of irradiation and in the natural water after 88h was 2-methoxy-4-methylamino-6-methyl-1,3,5-triazine (m/z 155)</a:t>
            </a:r>
          </a:p>
          <a:p>
            <a:pPr algn="ctr" defTabSz="914400"/>
            <a:r>
              <a:rPr lang="en-GB" sz="3000" b="1">
                <a:solidFill>
                  <a:srgbClr val="0000CC"/>
                </a:solidFill>
                <a:latin typeface="Comic Sans MS" pitchFamily="66" charset="0"/>
                <a:ea typeface="Calibri" pitchFamily="34" charset="0"/>
                <a:cs typeface="Times New Roman" pitchFamily="18" charset="0"/>
              </a:rPr>
              <a:t>Conclusioni</a:t>
            </a:r>
            <a:endParaRPr lang="en-GB" sz="3000">
              <a:solidFill>
                <a:srgbClr val="0000CC"/>
              </a:solidFill>
              <a:latin typeface="Comic Sans MS" pitchFamily="66" charset="0"/>
              <a:ea typeface="Calibri" pitchFamily="34" charset="0"/>
              <a:cs typeface="Times New Roman" pitchFamily="18" charset="0"/>
            </a:endParaRPr>
          </a:p>
          <a:p>
            <a:pPr algn="just" defTabSz="914400"/>
            <a:r>
              <a:rPr lang="en-GB" sz="3000">
                <a:solidFill>
                  <a:srgbClr val="0000CC"/>
                </a:solidFill>
                <a:latin typeface="Comic Sans MS" pitchFamily="66" charset="0"/>
                <a:ea typeface="Calibri" pitchFamily="34" charset="0"/>
                <a:cs typeface="Times New Roman" pitchFamily="18" charset="0"/>
              </a:rPr>
              <a:t>The results obtained showed that the degradation rate of the herbicide could be strongly influenced by the water quality (figure 1 and 2).  </a:t>
            </a:r>
          </a:p>
          <a:p>
            <a:pPr algn="just" defTabSz="914400"/>
            <a:r>
              <a:rPr lang="en-GB" sz="3000">
                <a:solidFill>
                  <a:srgbClr val="0000CC"/>
                </a:solidFill>
                <a:latin typeface="Comic Sans MS" pitchFamily="66" charset="0"/>
                <a:ea typeface="Calibri" pitchFamily="34" charset="0"/>
                <a:cs typeface="Times New Roman" pitchFamily="18" charset="0"/>
              </a:rPr>
              <a:t>The investigation also stressed the importance of light exposure on the degradation rate of Tribenuron-methyl. Photolysis of this herbicides, in natural conditions, can be a very important process but is not an efficient method of detoxification because the degradation product (that is toxic as your origin substance) persist a long time in the environment.</a:t>
            </a:r>
            <a:endParaRPr lang="it-IT" sz="3000">
              <a:solidFill>
                <a:srgbClr val="0000CC"/>
              </a:solidFill>
              <a:latin typeface="Comic Sans MS" pitchFamily="66" charset="0"/>
              <a:ea typeface="Calibri" pitchFamily="34" charset="0"/>
              <a:cs typeface="Times New Roman" pitchFamily="18" charset="0"/>
            </a:endParaRPr>
          </a:p>
        </p:txBody>
      </p:sp>
      <p:sp>
        <p:nvSpPr>
          <p:cNvPr id="14342" name="Rectangle 8"/>
          <p:cNvSpPr>
            <a:spLocks noChangeArrowheads="1"/>
          </p:cNvSpPr>
          <p:nvPr/>
        </p:nvSpPr>
        <p:spPr bwMode="auto">
          <a:xfrm>
            <a:off x="144463" y="34275713"/>
            <a:ext cx="11233150" cy="1558925"/>
          </a:xfrm>
          <a:prstGeom prst="rect">
            <a:avLst/>
          </a:prstGeom>
          <a:solidFill>
            <a:srgbClr val="CCFF99"/>
          </a:solidFill>
          <a:ln w="9525">
            <a:noFill/>
            <a:miter lim="800000"/>
            <a:headEnd/>
            <a:tailEnd/>
          </a:ln>
        </p:spPr>
        <p:txBody>
          <a:bodyPr anchor="ctr">
            <a:spAutoFit/>
          </a:bodyPr>
          <a:lstStyle/>
          <a:p>
            <a:pPr defTabSz="914400"/>
            <a:r>
              <a:rPr lang="en-US" sz="1600" b="1">
                <a:latin typeface="Comic Sans MS" pitchFamily="66" charset="0"/>
                <a:ea typeface="Calibri" pitchFamily="34" charset="0"/>
                <a:cs typeface="Times New Roman" pitchFamily="18" charset="0"/>
              </a:rPr>
              <a:t>References</a:t>
            </a:r>
            <a:endParaRPr lang="it-IT" sz="1600">
              <a:latin typeface="Comic Sans MS" pitchFamily="66" charset="0"/>
              <a:ea typeface="Calibri" pitchFamily="34" charset="0"/>
              <a:cs typeface="Times New Roman" pitchFamily="18" charset="0"/>
            </a:endParaRPr>
          </a:p>
          <a:p>
            <a:pPr defTabSz="914400" eaLnBrk="0" hangingPunct="0"/>
            <a:r>
              <a:rPr lang="en-GB" sz="1600">
                <a:latin typeface="Comic Sans MS" pitchFamily="66" charset="0"/>
                <a:ea typeface="Calibri" pitchFamily="34" charset="0"/>
                <a:cs typeface="Times New Roman" pitchFamily="18" charset="0"/>
              </a:rPr>
              <a:t>[1] B. Michela, M. C. Gennaro; American Society for Mass Spectrometry 19 (2008) 1221-1229</a:t>
            </a:r>
            <a:endParaRPr lang="it-IT" sz="1600">
              <a:latin typeface="Comic Sans MS" pitchFamily="66" charset="0"/>
              <a:ea typeface="Calibri" pitchFamily="34" charset="0"/>
              <a:cs typeface="Times New Roman" pitchFamily="18" charset="0"/>
            </a:endParaRPr>
          </a:p>
          <a:p>
            <a:pPr defTabSz="914400" eaLnBrk="0" hangingPunct="0"/>
            <a:r>
              <a:rPr lang="it-IT" sz="1600">
                <a:latin typeface="Comic Sans MS" pitchFamily="66" charset="0"/>
                <a:ea typeface="Calibri" pitchFamily="34" charset="0"/>
                <a:cs typeface="Times New Roman" pitchFamily="18" charset="0"/>
              </a:rPr>
              <a:t>[2] S. Polati, M. C. Gennaro; Analytica Chimica Acta 579 (2006) 146-151</a:t>
            </a:r>
          </a:p>
          <a:p>
            <a:pPr defTabSz="914400" eaLnBrk="0" hangingPunct="0"/>
            <a:r>
              <a:rPr lang="en-GB" sz="1600">
                <a:latin typeface="Comic Sans MS" pitchFamily="66" charset="0"/>
                <a:ea typeface="Calibri" pitchFamily="34" charset="0"/>
                <a:cs typeface="Times New Roman" pitchFamily="18" charset="0"/>
              </a:rPr>
              <a:t>[3] M. J. Sanchez-Martin, M. S Rodriguez-Cruz, M. S. Andrades, M. Sanchez-Camazano; Applied Clay Science 31 (2006) 216-228</a:t>
            </a:r>
            <a:endParaRPr lang="it-IT" sz="1600">
              <a:latin typeface="Comic Sans MS" pitchFamily="66" charset="0"/>
              <a:ea typeface="Calibri" pitchFamily="34" charset="0"/>
              <a:cs typeface="Times New Roman" pitchFamily="18" charset="0"/>
            </a:endParaRPr>
          </a:p>
          <a:p>
            <a:pPr defTabSz="914400" eaLnBrk="0" hangingPunct="0"/>
            <a:r>
              <a:rPr lang="en-GB" sz="1600">
                <a:latin typeface="Comic Sans MS" pitchFamily="66" charset="0"/>
                <a:ea typeface="Calibri" pitchFamily="34" charset="0"/>
                <a:cs typeface="Times New Roman" pitchFamily="18" charset="0"/>
              </a:rPr>
              <a:t>[4] R. Zhu, J. Zhu, F. Ge, P. Yuan; Journal of Environmental Management 90 (2009) 3212-3216</a:t>
            </a:r>
            <a:endParaRPr lang="it-IT" sz="2800">
              <a:latin typeface="Comic Sans MS" pitchFamily="66" charset="0"/>
              <a:ea typeface="Calibri" pitchFamily="34" charset="0"/>
              <a:cs typeface="Times New Roman" pitchFamily="18" charset="0"/>
            </a:endParaRPr>
          </a:p>
        </p:txBody>
      </p:sp>
      <p:sp>
        <p:nvSpPr>
          <p:cNvPr id="14343" name="Rectangle 9"/>
          <p:cNvSpPr>
            <a:spLocks noChangeArrowheads="1"/>
          </p:cNvSpPr>
          <p:nvPr/>
        </p:nvSpPr>
        <p:spPr bwMode="auto">
          <a:xfrm>
            <a:off x="792163" y="13970000"/>
            <a:ext cx="28011437" cy="655638"/>
          </a:xfrm>
          <a:prstGeom prst="rect">
            <a:avLst/>
          </a:prstGeom>
          <a:noFill/>
          <a:ln w="9525">
            <a:noFill/>
            <a:miter lim="800000"/>
            <a:headEnd/>
            <a:tailEnd/>
          </a:ln>
        </p:spPr>
        <p:txBody>
          <a:bodyPr anchor="ctr">
            <a:spAutoFit/>
          </a:bodyPr>
          <a:lstStyle/>
          <a:p>
            <a:pPr defTabSz="914400"/>
            <a:endParaRPr lang="en-GB" sz="900" b="1">
              <a:latin typeface="Comic Sans MS" pitchFamily="66" charset="0"/>
              <a:ea typeface="Calibri" pitchFamily="34" charset="0"/>
              <a:cs typeface="Times New Roman" pitchFamily="18" charset="0"/>
            </a:endParaRPr>
          </a:p>
          <a:p>
            <a:pPr defTabSz="914400">
              <a:buFontTx/>
              <a:buBlip>
                <a:blip r:embed="rId6"/>
              </a:buBlip>
            </a:pPr>
            <a:r>
              <a:rPr lang="en-GB" sz="2800" b="1">
                <a:latin typeface="Comic Sans MS" pitchFamily="66" charset="0"/>
                <a:ea typeface="Calibri" pitchFamily="34" charset="0"/>
                <a:cs typeface="Times New Roman" pitchFamily="18" charset="0"/>
              </a:rPr>
              <a:t> Materials/Methods</a:t>
            </a:r>
            <a:endParaRPr lang="it-IT" sz="2800">
              <a:latin typeface="Comic Sans MS" pitchFamily="66" charset="0"/>
            </a:endParaRPr>
          </a:p>
        </p:txBody>
      </p:sp>
      <p:pic>
        <p:nvPicPr>
          <p:cNvPr id="14344" name="Picture 3" descr="Structural formula of tribenuron-methyl"/>
          <p:cNvPicPr>
            <a:picLocks noChangeAspect="1" noChangeArrowheads="1"/>
          </p:cNvPicPr>
          <p:nvPr/>
        </p:nvPicPr>
        <p:blipFill>
          <a:blip r:embed="rId7"/>
          <a:srcRect/>
          <a:stretch>
            <a:fillRect/>
          </a:stretch>
        </p:blipFill>
        <p:spPr bwMode="auto">
          <a:xfrm>
            <a:off x="9864725" y="11161713"/>
            <a:ext cx="6480175" cy="2568575"/>
          </a:xfrm>
          <a:prstGeom prst="rect">
            <a:avLst/>
          </a:prstGeom>
          <a:noFill/>
          <a:ln w="9525" cap="rnd">
            <a:solidFill>
              <a:srgbClr val="800080"/>
            </a:solidFill>
            <a:prstDash val="sysDot"/>
            <a:miter lim="800000"/>
            <a:headEnd/>
            <a:tailEnd/>
          </a:ln>
        </p:spPr>
      </p:pic>
      <p:sp>
        <p:nvSpPr>
          <p:cNvPr id="14345" name="CasellaDiTesto 15"/>
          <p:cNvSpPr txBox="1">
            <a:spLocks noChangeArrowheads="1"/>
          </p:cNvSpPr>
          <p:nvPr/>
        </p:nvSpPr>
        <p:spPr bwMode="auto">
          <a:xfrm>
            <a:off x="863600" y="20523200"/>
            <a:ext cx="4968875" cy="2654300"/>
          </a:xfrm>
          <a:prstGeom prst="rect">
            <a:avLst/>
          </a:prstGeom>
          <a:noFill/>
          <a:ln w="9525">
            <a:noFill/>
            <a:miter lim="800000"/>
            <a:headEnd/>
            <a:tailEnd/>
          </a:ln>
        </p:spPr>
        <p:txBody>
          <a:bodyPr>
            <a:spAutoFit/>
          </a:bodyPr>
          <a:lstStyle/>
          <a:p>
            <a:pPr marL="542925" indent="-542925"/>
            <a:r>
              <a:rPr lang="it-IT" sz="2800" b="1">
                <a:solidFill>
                  <a:srgbClr val="000099"/>
                </a:solidFill>
                <a:latin typeface="Comic Sans MS" pitchFamily="66" charset="0"/>
              </a:rPr>
              <a:t>Fig.1.Degradation in Ultrapure Water: </a:t>
            </a:r>
          </a:p>
          <a:p>
            <a:pPr marL="542925" indent="-542925"/>
            <a:r>
              <a:rPr lang="it-IT" sz="2800" b="1">
                <a:solidFill>
                  <a:srgbClr val="000099"/>
                </a:solidFill>
                <a:latin typeface="Comic Sans MS" pitchFamily="66" charset="0"/>
              </a:rPr>
              <a:t>a) Tribenuron-Methyl</a:t>
            </a:r>
          </a:p>
          <a:p>
            <a:pPr marL="542925" indent="-542925"/>
            <a:r>
              <a:rPr lang="it-IT" sz="2800" b="1">
                <a:solidFill>
                  <a:srgbClr val="000099"/>
                </a:solidFill>
                <a:latin typeface="Comic Sans MS" pitchFamily="66" charset="0"/>
              </a:rPr>
              <a:t>b) </a:t>
            </a:r>
            <a:r>
              <a:rPr lang="en-GB" sz="2800" b="1">
                <a:solidFill>
                  <a:srgbClr val="000099"/>
                </a:solidFill>
                <a:latin typeface="Comic Sans MS" pitchFamily="66" charset="0"/>
              </a:rPr>
              <a:t>2-methoxy-4-methylamino-6-methyl-1,3,5-triazine</a:t>
            </a:r>
            <a:endParaRPr lang="it-IT" sz="2800" b="1">
              <a:solidFill>
                <a:srgbClr val="000099"/>
              </a:solidFill>
              <a:latin typeface="Comic Sans MS" pitchFamily="66" charset="0"/>
            </a:endParaRPr>
          </a:p>
        </p:txBody>
      </p:sp>
      <p:grpSp>
        <p:nvGrpSpPr>
          <p:cNvPr id="14346" name="Gruppo 24"/>
          <p:cNvGrpSpPr>
            <a:grpSpLocks/>
          </p:cNvGrpSpPr>
          <p:nvPr/>
        </p:nvGrpSpPr>
        <p:grpSpPr bwMode="auto">
          <a:xfrm>
            <a:off x="7129463" y="27147838"/>
            <a:ext cx="8496300" cy="6780212"/>
            <a:chOff x="8353128" y="25203050"/>
            <a:chExt cx="7743825" cy="7327718"/>
          </a:xfrm>
        </p:grpSpPr>
        <p:pic>
          <p:nvPicPr>
            <p:cNvPr id="14403" name="Picture 2"/>
            <p:cNvPicPr>
              <a:picLocks noChangeAspect="1" noChangeArrowheads="1"/>
            </p:cNvPicPr>
            <p:nvPr/>
          </p:nvPicPr>
          <p:blipFill>
            <a:blip r:embed="rId8"/>
            <a:srcRect/>
            <a:stretch>
              <a:fillRect/>
            </a:stretch>
          </p:blipFill>
          <p:spPr bwMode="auto">
            <a:xfrm>
              <a:off x="8353128" y="25203050"/>
              <a:ext cx="7743825" cy="7248525"/>
            </a:xfrm>
            <a:prstGeom prst="rect">
              <a:avLst/>
            </a:prstGeom>
            <a:noFill/>
            <a:ln w="9525">
              <a:noFill/>
              <a:prstDash val="sysDot"/>
              <a:miter lim="800000"/>
              <a:headEnd/>
              <a:tailEnd/>
            </a:ln>
          </p:spPr>
        </p:pic>
        <p:sp>
          <p:nvSpPr>
            <p:cNvPr id="14404" name="CasellaDiTesto 23"/>
            <p:cNvSpPr txBox="1">
              <a:spLocks noChangeArrowheads="1"/>
            </p:cNvSpPr>
            <p:nvPr/>
          </p:nvSpPr>
          <p:spPr bwMode="auto">
            <a:xfrm>
              <a:off x="11667983" y="31969737"/>
              <a:ext cx="2229677" cy="561031"/>
            </a:xfrm>
            <a:prstGeom prst="rect">
              <a:avLst/>
            </a:prstGeom>
            <a:noFill/>
            <a:ln w="9525">
              <a:noFill/>
              <a:miter lim="800000"/>
              <a:headEnd/>
              <a:tailEnd/>
            </a:ln>
          </p:spPr>
          <p:txBody>
            <a:bodyPr>
              <a:spAutoFit/>
            </a:bodyPr>
            <a:lstStyle/>
            <a:p>
              <a:r>
                <a:rPr lang="it-IT" sz="2800">
                  <a:latin typeface="Times New Roman" pitchFamily="18" charset="0"/>
                  <a:cs typeface="Times New Roman" pitchFamily="18" charset="0"/>
                </a:rPr>
                <a:t>Time (h</a:t>
              </a:r>
              <a:r>
                <a:rPr lang="it-IT" sz="2800">
                  <a:latin typeface="Book Antiqua" pitchFamily="18" charset="0"/>
                </a:rPr>
                <a:t>)</a:t>
              </a:r>
            </a:p>
          </p:txBody>
        </p:sp>
      </p:grpSp>
      <p:grpSp>
        <p:nvGrpSpPr>
          <p:cNvPr id="14347" name="Gruppo 26"/>
          <p:cNvGrpSpPr>
            <a:grpSpLocks/>
          </p:cNvGrpSpPr>
          <p:nvPr/>
        </p:nvGrpSpPr>
        <p:grpSpPr bwMode="auto">
          <a:xfrm>
            <a:off x="7056438" y="20450175"/>
            <a:ext cx="8424862" cy="6243638"/>
            <a:chOff x="7489032" y="18578314"/>
            <a:chExt cx="9115425" cy="7324725"/>
          </a:xfrm>
        </p:grpSpPr>
        <p:pic>
          <p:nvPicPr>
            <p:cNvPr id="14401" name="Picture 3"/>
            <p:cNvPicPr>
              <a:picLocks noChangeAspect="1" noChangeArrowheads="1"/>
            </p:cNvPicPr>
            <p:nvPr/>
          </p:nvPicPr>
          <p:blipFill>
            <a:blip r:embed="rId9"/>
            <a:srcRect/>
            <a:stretch>
              <a:fillRect/>
            </a:stretch>
          </p:blipFill>
          <p:spPr bwMode="auto">
            <a:xfrm>
              <a:off x="7489032" y="18578314"/>
              <a:ext cx="9115425" cy="7324725"/>
            </a:xfrm>
            <a:prstGeom prst="rect">
              <a:avLst/>
            </a:prstGeom>
            <a:noFill/>
            <a:ln w="9525">
              <a:noFill/>
              <a:prstDash val="sysDot"/>
              <a:miter lim="800000"/>
              <a:headEnd/>
              <a:tailEnd/>
            </a:ln>
          </p:spPr>
        </p:pic>
        <p:sp>
          <p:nvSpPr>
            <p:cNvPr id="14402" name="CasellaDiTesto 25"/>
            <p:cNvSpPr txBox="1">
              <a:spLocks noChangeArrowheads="1"/>
            </p:cNvSpPr>
            <p:nvPr/>
          </p:nvSpPr>
          <p:spPr bwMode="auto">
            <a:xfrm>
              <a:off x="11522011" y="25040759"/>
              <a:ext cx="2231192" cy="608997"/>
            </a:xfrm>
            <a:prstGeom prst="rect">
              <a:avLst/>
            </a:prstGeom>
            <a:noFill/>
            <a:ln w="9525">
              <a:noFill/>
              <a:miter lim="800000"/>
              <a:headEnd/>
              <a:tailEnd/>
            </a:ln>
          </p:spPr>
          <p:txBody>
            <a:bodyPr>
              <a:spAutoFit/>
            </a:bodyPr>
            <a:lstStyle/>
            <a:p>
              <a:r>
                <a:rPr lang="it-IT" sz="2800">
                  <a:latin typeface="Times New Roman" pitchFamily="18" charset="0"/>
                  <a:cs typeface="Times New Roman" pitchFamily="18" charset="0"/>
                </a:rPr>
                <a:t>Time (h</a:t>
              </a:r>
              <a:r>
                <a:rPr lang="it-IT" sz="2800">
                  <a:latin typeface="Book Antiqua" pitchFamily="18" charset="0"/>
                </a:rPr>
                <a:t>)</a:t>
              </a:r>
            </a:p>
          </p:txBody>
        </p:sp>
      </p:grpSp>
      <p:sp>
        <p:nvSpPr>
          <p:cNvPr id="14348" name="Text Box 22"/>
          <p:cNvSpPr txBox="1">
            <a:spLocks noChangeArrowheads="1"/>
          </p:cNvSpPr>
          <p:nvPr/>
        </p:nvSpPr>
        <p:spPr bwMode="auto">
          <a:xfrm>
            <a:off x="9577388" y="20234275"/>
            <a:ext cx="576262" cy="579438"/>
          </a:xfrm>
          <a:prstGeom prst="rect">
            <a:avLst/>
          </a:prstGeom>
          <a:noFill/>
          <a:ln w="9525">
            <a:noFill/>
            <a:miter lim="800000"/>
            <a:headEnd/>
            <a:tailEnd/>
          </a:ln>
        </p:spPr>
        <p:txBody>
          <a:bodyPr>
            <a:spAutoFit/>
          </a:bodyPr>
          <a:lstStyle/>
          <a:p>
            <a:pPr defTabSz="914400">
              <a:spcBef>
                <a:spcPct val="50000"/>
              </a:spcBef>
            </a:pPr>
            <a:r>
              <a:rPr lang="it-IT" sz="3200" b="1">
                <a:solidFill>
                  <a:srgbClr val="000099"/>
                </a:solidFill>
                <a:latin typeface="Comic Sans MS" pitchFamily="66" charset="0"/>
              </a:rPr>
              <a:t>a</a:t>
            </a:r>
          </a:p>
        </p:txBody>
      </p:sp>
      <p:sp>
        <p:nvSpPr>
          <p:cNvPr id="14349" name="Text Box 23"/>
          <p:cNvSpPr txBox="1">
            <a:spLocks noChangeArrowheads="1"/>
          </p:cNvSpPr>
          <p:nvPr/>
        </p:nvSpPr>
        <p:spPr bwMode="auto">
          <a:xfrm>
            <a:off x="11306175" y="23331488"/>
            <a:ext cx="936625" cy="579437"/>
          </a:xfrm>
          <a:prstGeom prst="rect">
            <a:avLst/>
          </a:prstGeom>
          <a:noFill/>
          <a:ln w="9525">
            <a:noFill/>
            <a:miter lim="800000"/>
            <a:headEnd/>
            <a:tailEnd/>
          </a:ln>
        </p:spPr>
        <p:txBody>
          <a:bodyPr>
            <a:spAutoFit/>
          </a:bodyPr>
          <a:lstStyle/>
          <a:p>
            <a:pPr defTabSz="914400">
              <a:spcBef>
                <a:spcPct val="50000"/>
              </a:spcBef>
            </a:pPr>
            <a:r>
              <a:rPr lang="it-IT" sz="3200" b="1">
                <a:solidFill>
                  <a:srgbClr val="000099"/>
                </a:solidFill>
                <a:latin typeface="Comic Sans MS" pitchFamily="66" charset="0"/>
              </a:rPr>
              <a:t>b</a:t>
            </a:r>
          </a:p>
        </p:txBody>
      </p:sp>
      <p:sp>
        <p:nvSpPr>
          <p:cNvPr id="14350" name="AutoShape 24"/>
          <p:cNvSpPr>
            <a:spLocks noChangeArrowheads="1"/>
          </p:cNvSpPr>
          <p:nvPr/>
        </p:nvSpPr>
        <p:spPr bwMode="auto">
          <a:xfrm>
            <a:off x="5689600" y="20739100"/>
            <a:ext cx="1152525" cy="2303463"/>
          </a:xfrm>
          <a:prstGeom prst="curvedRightArrow">
            <a:avLst>
              <a:gd name="adj1" fmla="val 39972"/>
              <a:gd name="adj2" fmla="val 79945"/>
              <a:gd name="adj3" fmla="val 33333"/>
            </a:avLst>
          </a:prstGeom>
          <a:solidFill>
            <a:srgbClr val="00FF00">
              <a:alpha val="22000"/>
            </a:srgbClr>
          </a:solidFill>
          <a:ln w="9525">
            <a:solidFill>
              <a:srgbClr val="CC99FF"/>
            </a:solidFill>
            <a:miter lim="800000"/>
            <a:headEnd/>
            <a:tailEnd/>
          </a:ln>
        </p:spPr>
        <p:txBody>
          <a:bodyPr wrap="none" anchor="ctr"/>
          <a:lstStyle/>
          <a:p>
            <a:endParaRPr lang="it-IT"/>
          </a:p>
        </p:txBody>
      </p:sp>
      <p:sp>
        <p:nvSpPr>
          <p:cNvPr id="14351" name="CasellaDiTesto 15"/>
          <p:cNvSpPr txBox="1">
            <a:spLocks noChangeArrowheads="1"/>
          </p:cNvSpPr>
          <p:nvPr/>
        </p:nvSpPr>
        <p:spPr bwMode="auto">
          <a:xfrm>
            <a:off x="936625" y="26643013"/>
            <a:ext cx="4824413" cy="2654300"/>
          </a:xfrm>
          <a:prstGeom prst="rect">
            <a:avLst/>
          </a:prstGeom>
          <a:noFill/>
          <a:ln w="9525">
            <a:noFill/>
            <a:miter lim="800000"/>
            <a:headEnd/>
            <a:tailEnd/>
          </a:ln>
        </p:spPr>
        <p:txBody>
          <a:bodyPr>
            <a:spAutoFit/>
          </a:bodyPr>
          <a:lstStyle/>
          <a:p>
            <a:pPr marL="990600" indent="-990600"/>
            <a:r>
              <a:rPr lang="it-IT" sz="2800" b="1">
                <a:solidFill>
                  <a:srgbClr val="000099"/>
                </a:solidFill>
                <a:latin typeface="Comic Sans MS" pitchFamily="66" charset="0"/>
              </a:rPr>
              <a:t>Fig.2 Degradation in Natural Water: </a:t>
            </a:r>
          </a:p>
          <a:p>
            <a:pPr marL="990600" indent="-990600"/>
            <a:r>
              <a:rPr lang="en-GB" sz="2800" b="1">
                <a:latin typeface="Times New Roman" pitchFamily="18" charset="0"/>
                <a:sym typeface="Symbol" pitchFamily="18" charset="2"/>
              </a:rPr>
              <a:t>■</a:t>
            </a:r>
            <a:r>
              <a:rPr lang="en-GB" sz="2800" b="1">
                <a:solidFill>
                  <a:srgbClr val="000099"/>
                </a:solidFill>
                <a:latin typeface="Times New Roman" pitchFamily="18" charset="0"/>
                <a:sym typeface="Symbol" pitchFamily="18" charset="2"/>
              </a:rPr>
              <a:t> </a:t>
            </a:r>
            <a:r>
              <a:rPr lang="it-IT" sz="2800" b="1">
                <a:solidFill>
                  <a:srgbClr val="000099"/>
                </a:solidFill>
                <a:latin typeface="Comic Sans MS" pitchFamily="66" charset="0"/>
              </a:rPr>
              <a:t>Total degradation</a:t>
            </a:r>
          </a:p>
          <a:p>
            <a:pPr marL="990600" indent="-990600"/>
            <a:r>
              <a:rPr lang="en-GB" sz="2800" b="1">
                <a:solidFill>
                  <a:srgbClr val="000099"/>
                </a:solidFill>
                <a:latin typeface="Comic Sans MS" pitchFamily="66" charset="0"/>
                <a:sym typeface="Symbol" pitchFamily="18" charset="2"/>
              </a:rPr>
              <a:t></a:t>
            </a:r>
            <a:r>
              <a:rPr lang="en-GB" sz="2800" b="1">
                <a:solidFill>
                  <a:srgbClr val="000099"/>
                </a:solidFill>
                <a:latin typeface="Comic Sans MS" pitchFamily="66" charset="0"/>
              </a:rPr>
              <a:t>Hydrolysis</a:t>
            </a:r>
          </a:p>
          <a:p>
            <a:pPr marL="990600" indent="-990600"/>
            <a:r>
              <a:rPr lang="en-GB" sz="2800" b="1">
                <a:solidFill>
                  <a:srgbClr val="FF3300"/>
                </a:solidFill>
                <a:latin typeface="Times New Roman" pitchFamily="18" charset="0"/>
              </a:rPr>
              <a:t>▲</a:t>
            </a:r>
            <a:r>
              <a:rPr lang="en-GB" sz="2800" b="1">
                <a:solidFill>
                  <a:srgbClr val="000099"/>
                </a:solidFill>
                <a:latin typeface="Comic Sans MS" pitchFamily="66" charset="0"/>
              </a:rPr>
              <a:t>Only</a:t>
            </a:r>
            <a:r>
              <a:rPr lang="en-GB" sz="2800">
                <a:solidFill>
                  <a:srgbClr val="000099"/>
                </a:solidFill>
                <a:latin typeface="Comic Sans MS" pitchFamily="66" charset="0"/>
              </a:rPr>
              <a:t> </a:t>
            </a:r>
            <a:r>
              <a:rPr lang="en-GB" sz="2800" b="1">
                <a:solidFill>
                  <a:srgbClr val="000099"/>
                </a:solidFill>
                <a:latin typeface="Comic Sans MS" pitchFamily="66" charset="0"/>
              </a:rPr>
              <a:t>Photolysis</a:t>
            </a:r>
            <a:endParaRPr lang="en-GB" sz="2800" b="1">
              <a:solidFill>
                <a:srgbClr val="FF3300"/>
              </a:solidFill>
              <a:latin typeface="Comic Sans MS" pitchFamily="66" charset="0"/>
              <a:cs typeface="Times New Roman" pitchFamily="18" charset="0"/>
            </a:endParaRPr>
          </a:p>
          <a:p>
            <a:pPr marL="990600" indent="-990600"/>
            <a:endParaRPr lang="en-GB" sz="2800" b="1">
              <a:solidFill>
                <a:srgbClr val="000099"/>
              </a:solidFill>
              <a:latin typeface="Comic Sans MS" pitchFamily="66" charset="0"/>
            </a:endParaRPr>
          </a:p>
        </p:txBody>
      </p:sp>
      <p:sp>
        <p:nvSpPr>
          <p:cNvPr id="14352" name="AutoShape 26"/>
          <p:cNvSpPr>
            <a:spLocks noChangeArrowheads="1"/>
          </p:cNvSpPr>
          <p:nvPr/>
        </p:nvSpPr>
        <p:spPr bwMode="auto">
          <a:xfrm>
            <a:off x="5545138" y="26643013"/>
            <a:ext cx="1152525" cy="2303462"/>
          </a:xfrm>
          <a:prstGeom prst="curvedRightArrow">
            <a:avLst>
              <a:gd name="adj1" fmla="val 39972"/>
              <a:gd name="adj2" fmla="val 79945"/>
              <a:gd name="adj3" fmla="val 33333"/>
            </a:avLst>
          </a:prstGeom>
          <a:solidFill>
            <a:srgbClr val="993366">
              <a:alpha val="22000"/>
            </a:srgbClr>
          </a:solidFill>
          <a:ln w="9525">
            <a:solidFill>
              <a:srgbClr val="800080"/>
            </a:solidFill>
            <a:prstDash val="sysDot"/>
            <a:miter lim="800000"/>
            <a:headEnd/>
            <a:tailEnd/>
          </a:ln>
        </p:spPr>
        <p:txBody>
          <a:bodyPr wrap="none" anchor="ctr"/>
          <a:lstStyle/>
          <a:p>
            <a:endParaRPr lang="it-IT"/>
          </a:p>
        </p:txBody>
      </p:sp>
      <p:graphicFrame>
        <p:nvGraphicFramePr>
          <p:cNvPr id="14411" name="Group 75"/>
          <p:cNvGraphicFramePr>
            <a:graphicFrameLocks noGrp="1"/>
          </p:cNvGraphicFramePr>
          <p:nvPr/>
        </p:nvGraphicFramePr>
        <p:xfrm>
          <a:off x="16130588" y="18146713"/>
          <a:ext cx="11393487" cy="3201987"/>
        </p:xfrm>
        <a:graphic>
          <a:graphicData uri="http://schemas.openxmlformats.org/drawingml/2006/table">
            <a:tbl>
              <a:tblPr/>
              <a:tblGrid>
                <a:gridCol w="1795462"/>
                <a:gridCol w="1706563"/>
                <a:gridCol w="1708150"/>
                <a:gridCol w="1706562"/>
                <a:gridCol w="1436688"/>
                <a:gridCol w="1703387"/>
                <a:gridCol w="1336675"/>
              </a:tblGrid>
              <a:tr h="523875">
                <a:tc>
                  <a:txBody>
                    <a:bodyPr/>
                    <a:lstStyle/>
                    <a:p>
                      <a:pPr marL="0" marR="0" lvl="0" indent="0" algn="l" defTabSz="3702050" rtl="0" eaLnBrk="1" fontAlgn="base" latinLnBrk="0" hangingPunct="1">
                        <a:lnSpc>
                          <a:spcPct val="100000"/>
                        </a:lnSpc>
                        <a:spcBef>
                          <a:spcPct val="0"/>
                        </a:spcBef>
                        <a:spcAft>
                          <a:spcPct val="0"/>
                        </a:spcAft>
                        <a:buClrTx/>
                        <a:buSzTx/>
                        <a:buFontTx/>
                        <a:buNone/>
                        <a:tabLst/>
                      </a:pPr>
                      <a:endParaRPr kumimoji="0" lang="it-IT" sz="14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gridSpan="3">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ea typeface="Calibri" pitchFamily="34" charset="0"/>
                          <a:cs typeface="Times New Roman" pitchFamily="18" charset="0"/>
                        </a:rPr>
                        <a:t>Acqua Ultrapura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hMerge="1">
                  <a:txBody>
                    <a:bodyPr/>
                    <a:lstStyle/>
                    <a:p>
                      <a:endParaRPr lang="it-IT"/>
                    </a:p>
                  </a:txBody>
                  <a:tcPr/>
                </a:tc>
                <a:tc hMerge="1">
                  <a:txBody>
                    <a:bodyPr/>
                    <a:lstStyle/>
                    <a:p>
                      <a:endParaRPr lang="it-IT"/>
                    </a:p>
                  </a:txBody>
                  <a:tcPr/>
                </a:tc>
                <a:tc gridSpan="3">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ea typeface="Calibri" pitchFamily="34" charset="0"/>
                          <a:cs typeface="Times New Roman" pitchFamily="18" charset="0"/>
                        </a:rPr>
                        <a:t>Acqua di falda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hMerge="1">
                  <a:txBody>
                    <a:bodyPr/>
                    <a:lstStyle/>
                    <a:p>
                      <a:endParaRPr lang="it-IT"/>
                    </a:p>
                  </a:txBody>
                  <a:tcPr/>
                </a:tc>
                <a:tc hMerge="1">
                  <a:txBody>
                    <a:bodyPr/>
                    <a:lstStyle/>
                    <a:p>
                      <a:endParaRPr lang="it-IT"/>
                    </a:p>
                  </a:txBody>
                  <a:tcPr/>
                </a:tc>
              </a:tr>
              <a:tr h="523875">
                <a:tc>
                  <a:txBody>
                    <a:bodyPr/>
                    <a:lstStyle/>
                    <a:p>
                      <a:pPr marL="0" marR="0" lvl="0" indent="0" algn="l" defTabSz="3702050" rtl="0" eaLnBrk="1" fontAlgn="base" latinLnBrk="0" hangingPunct="1">
                        <a:lnSpc>
                          <a:spcPct val="100000"/>
                        </a:lnSpc>
                        <a:spcBef>
                          <a:spcPct val="0"/>
                        </a:spcBef>
                        <a:spcAft>
                          <a:spcPct val="0"/>
                        </a:spcAft>
                        <a:buClrTx/>
                        <a:buSzTx/>
                        <a:buFontTx/>
                        <a:buNone/>
                        <a:tabLst/>
                      </a:pPr>
                      <a:endParaRPr kumimoji="0" lang="it-IT" sz="14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ea typeface="Calibri" pitchFamily="34" charset="0"/>
                          <a:cs typeface="Times New Roman" pitchFamily="18" charset="0"/>
                        </a:rPr>
                        <a:t>K</a:t>
                      </a: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t</a:t>
                      </a:r>
                      <a:r>
                        <a:rPr kumimoji="0" lang="it-IT" sz="1600" b="1" i="0" u="none" strike="noStrike" cap="none" normalizeH="0" baseline="-25000" smtClean="0">
                          <a:ln>
                            <a:noFill/>
                          </a:ln>
                          <a:solidFill>
                            <a:srgbClr val="000000"/>
                          </a:solidFill>
                          <a:effectLst/>
                          <a:latin typeface="Comic Sans MS" pitchFamily="66" charset="0"/>
                          <a:ea typeface="Calibri" pitchFamily="34" charset="0"/>
                          <a:cs typeface="Times New Roman" pitchFamily="18" charset="0"/>
                        </a:rPr>
                        <a:t>0,5 </a:t>
                      </a:r>
                      <a:r>
                        <a:rPr kumimoji="0" lang="it-IT" sz="1600" b="1"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(h)</a:t>
                      </a:r>
                      <a:endParaRPr kumimoji="0" lang="it-IT" sz="1600" b="1" i="0" u="none" strike="noStrike" cap="none" normalizeH="0" baseline="-25000" smtClean="0">
                        <a:ln>
                          <a:noFill/>
                        </a:ln>
                        <a:solidFill>
                          <a:srgbClr val="000000"/>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R</a:t>
                      </a:r>
                      <a:r>
                        <a:rPr kumimoji="0" lang="it-IT" sz="1600" b="1" i="0" u="none" strike="noStrike" cap="none" normalizeH="0" baseline="30000" smtClean="0">
                          <a:ln>
                            <a:noFill/>
                          </a:ln>
                          <a:solidFill>
                            <a:srgbClr val="000000"/>
                          </a:solidFill>
                          <a:effectLst/>
                          <a:latin typeface="Comic Sans MS" pitchFamily="66" charset="0"/>
                          <a:ea typeface="Calibri" pitchFamily="34" charset="0"/>
                          <a:cs typeface="Times New Roman" pitchFamily="18" charset="0"/>
                        </a:rPr>
                        <a:t>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ea typeface="Calibri" pitchFamily="34" charset="0"/>
                          <a:cs typeface="Times New Roman" pitchFamily="18" charset="0"/>
                        </a:rPr>
                        <a:t>K</a:t>
                      </a: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t</a:t>
                      </a:r>
                      <a:r>
                        <a:rPr kumimoji="0" lang="it-IT" sz="1600" b="1" i="0" u="none" strike="noStrike" cap="none" normalizeH="0" baseline="-25000" smtClean="0">
                          <a:ln>
                            <a:noFill/>
                          </a:ln>
                          <a:solidFill>
                            <a:srgbClr val="000000"/>
                          </a:solidFill>
                          <a:effectLst/>
                          <a:latin typeface="Comic Sans MS" pitchFamily="66" charset="0"/>
                          <a:ea typeface="Calibri" pitchFamily="34" charset="0"/>
                          <a:cs typeface="Times New Roman" pitchFamily="18" charset="0"/>
                        </a:rPr>
                        <a:t>0,5</a:t>
                      </a:r>
                      <a:r>
                        <a:rPr kumimoji="0" lang="it-IT" sz="1600" b="1"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(h)</a:t>
                      </a:r>
                      <a:endParaRPr kumimoji="0" lang="it-IT" sz="1600" b="1" i="0" u="none" strike="noStrike" cap="none" normalizeH="0" baseline="-25000" smtClean="0">
                        <a:ln>
                          <a:noFill/>
                        </a:ln>
                        <a:solidFill>
                          <a:srgbClr val="000000"/>
                        </a:solidFill>
                        <a:effectLst/>
                        <a:latin typeface="Comic Sans MS" pitchFamily="66" charset="0"/>
                        <a:ea typeface="Calibri" pitchFamily="34" charset="0"/>
                        <a:cs typeface="Times New Roman" pitchFamily="18" charset="0"/>
                      </a:endParaRPr>
                    </a:p>
                    <a:p>
                      <a:pPr marL="0" marR="0" lvl="0" indent="0" algn="ctr" defTabSz="3702050" rtl="0" eaLnBrk="1" fontAlgn="base" latinLnBrk="0" hangingPunct="1">
                        <a:lnSpc>
                          <a:spcPct val="100000"/>
                        </a:lnSpc>
                        <a:spcBef>
                          <a:spcPct val="0"/>
                        </a:spcBef>
                        <a:spcAft>
                          <a:spcPct val="0"/>
                        </a:spcAft>
                        <a:buClrTx/>
                        <a:buSzTx/>
                        <a:buFontTx/>
                        <a:buNone/>
                        <a:tabLst/>
                      </a:pPr>
                      <a:endParaRPr kumimoji="0" lang="it-IT" sz="1600" b="1" i="0" u="none" strike="noStrike" cap="none" normalizeH="0" baseline="-25000" smtClean="0">
                        <a:ln>
                          <a:noFill/>
                        </a:ln>
                        <a:solidFill>
                          <a:srgbClr val="000000"/>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R</a:t>
                      </a:r>
                      <a:r>
                        <a:rPr kumimoji="0" lang="it-IT" sz="1600" b="1" i="0" u="none" strike="noStrike" cap="none" normalizeH="0" baseline="30000" smtClean="0">
                          <a:ln>
                            <a:noFill/>
                          </a:ln>
                          <a:solidFill>
                            <a:srgbClr val="000000"/>
                          </a:solidFill>
                          <a:effectLst/>
                          <a:latin typeface="Comic Sans MS" pitchFamily="66" charset="0"/>
                          <a:ea typeface="Calibri" pitchFamily="34" charset="0"/>
                          <a:cs typeface="Times New Roman" pitchFamily="18" charset="0"/>
                        </a:rPr>
                        <a:t>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r>
              <a:tr h="663575">
                <a:tc>
                  <a:txBody>
                    <a:bodyPr/>
                    <a:lstStyle/>
                    <a:p>
                      <a:pPr marL="0" marR="0" lvl="0" indent="0" algn="l" defTabSz="3702050" rtl="0" eaLnBrk="1" fontAlgn="base" latinLnBrk="0" hangingPunct="1">
                        <a:lnSpc>
                          <a:spcPct val="100000"/>
                        </a:lnSpc>
                        <a:spcBef>
                          <a:spcPct val="0"/>
                        </a:spcBef>
                        <a:spcAft>
                          <a:spcPct val="0"/>
                        </a:spcAft>
                        <a:buClrTx/>
                        <a:buSzTx/>
                        <a:buFontTx/>
                        <a:buNone/>
                        <a:tabLst/>
                      </a:pPr>
                      <a:r>
                        <a:rPr kumimoji="0" lang="it-IT" sz="1500" b="1"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Degradazione totale</a:t>
                      </a:r>
                      <a:endParaRPr kumimoji="0" lang="it-IT" sz="14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rPr>
                        <a:t>0,07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rPr>
                        <a:t>1,32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rPr>
                        <a:t>0,9999</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0,0035</a:t>
                      </a: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198,0421</a:t>
                      </a: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0,9956</a:t>
                      </a: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r>
              <a:tr h="666750">
                <a:tc>
                  <a:txBody>
                    <a:bodyPr/>
                    <a:lstStyle/>
                    <a:p>
                      <a:pPr marL="0" marR="0" lvl="0" indent="0" algn="l" defTabSz="370205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Idrolisi</a:t>
                      </a:r>
                      <a:endParaRPr kumimoji="0" lang="it-IT" sz="14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rPr>
                        <a:t>0,04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rPr>
                        <a:t>2,42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rPr>
                        <a:t>0,9999</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0,0003</a:t>
                      </a: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2310,491</a:t>
                      </a: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0,9475</a:t>
                      </a: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r>
              <a:tr h="665163">
                <a:tc>
                  <a:txBody>
                    <a:bodyPr/>
                    <a:lstStyle/>
                    <a:p>
                      <a:pPr marL="0" marR="0" lvl="0" indent="0" algn="l" defTabSz="370205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Fotolisi</a:t>
                      </a:r>
                      <a:endParaRPr kumimoji="0" lang="it-IT" sz="14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l"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l" defTabSz="3702050" rtl="0" eaLnBrk="1" fontAlgn="base" latinLnBrk="0" hangingPunct="1">
                        <a:lnSpc>
                          <a:spcPct val="100000"/>
                        </a:lnSpc>
                        <a:spcBef>
                          <a:spcPct val="0"/>
                        </a:spcBef>
                        <a:spcAft>
                          <a:spcPct val="0"/>
                        </a:spcAft>
                        <a:buClrTx/>
                        <a:buSzTx/>
                        <a:buFontTx/>
                        <a:buNone/>
                        <a:tabLst/>
                      </a:pP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p>
                      <a:pPr marL="0" marR="0" lvl="0" indent="0" algn="l"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rPr>
                        <a:t>          ------</a:t>
                      </a:r>
                    </a:p>
                    <a:p>
                      <a:pPr marL="0" marR="0" lvl="0" indent="0" algn="l" defTabSz="3702050" rtl="0" eaLnBrk="1" fontAlgn="base" latinLnBrk="0" hangingPunct="1">
                        <a:lnSpc>
                          <a:spcPct val="100000"/>
                        </a:lnSpc>
                        <a:spcBef>
                          <a:spcPct val="0"/>
                        </a:spcBef>
                        <a:spcAft>
                          <a:spcPct val="0"/>
                        </a:spcAft>
                        <a:buClrTx/>
                        <a:buSzTx/>
                        <a:buFontTx/>
                        <a:buNone/>
                        <a:tabLst/>
                      </a:pP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rPr>
                        <a:t>   ------</a:t>
                      </a:r>
                    </a:p>
                    <a:p>
                      <a:pPr marL="0" marR="0" lvl="0" indent="0" algn="ctr" defTabSz="3702050" rtl="0" eaLnBrk="1" fontAlgn="base" latinLnBrk="0" hangingPunct="1">
                        <a:lnSpc>
                          <a:spcPct val="100000"/>
                        </a:lnSpc>
                        <a:spcBef>
                          <a:spcPct val="0"/>
                        </a:spcBef>
                        <a:spcAft>
                          <a:spcPct val="0"/>
                        </a:spcAft>
                        <a:buClrTx/>
                        <a:buSzTx/>
                        <a:buFontTx/>
                        <a:buNone/>
                        <a:tabLst/>
                      </a:pP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0,0019</a:t>
                      </a: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364,8143</a:t>
                      </a: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c>
                  <a:txBody>
                    <a:bodyPr/>
                    <a:lstStyle/>
                    <a:p>
                      <a:pPr marL="0" marR="0" lvl="0" indent="0" algn="ctr" defTabSz="370205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0,9922</a:t>
                      </a:r>
                      <a:endParaRPr kumimoji="0" lang="it-IT" sz="1600" b="0" i="0" u="none" strike="noStrike" cap="none" normalizeH="0" baseline="0" smtClean="0">
                        <a:ln>
                          <a:noFill/>
                        </a:ln>
                        <a:solidFill>
                          <a:schemeClr val="tx1"/>
                        </a:solidFill>
                        <a:effectLst/>
                        <a:latin typeface="Comic Sans MS" pitchFamily="66" charset="0"/>
                        <a:ea typeface="Calibri"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alpha val="50195"/>
                      </a:srgbClr>
                    </a:solidFill>
                  </a:tcPr>
                </a:tc>
              </a:tr>
            </a:tbl>
          </a:graphicData>
        </a:graphic>
      </p:graphicFrame>
      <p:sp>
        <p:nvSpPr>
          <p:cNvPr id="14399" name="CasellaDiTesto 15"/>
          <p:cNvSpPr txBox="1">
            <a:spLocks noChangeArrowheads="1"/>
          </p:cNvSpPr>
          <p:nvPr/>
        </p:nvSpPr>
        <p:spPr bwMode="auto">
          <a:xfrm>
            <a:off x="9648825" y="18362613"/>
            <a:ext cx="6264275" cy="1373187"/>
          </a:xfrm>
          <a:prstGeom prst="rect">
            <a:avLst/>
          </a:prstGeom>
          <a:noFill/>
          <a:ln w="9525">
            <a:noFill/>
            <a:miter lim="800000"/>
            <a:headEnd/>
            <a:tailEnd/>
          </a:ln>
        </p:spPr>
        <p:txBody>
          <a:bodyPr>
            <a:spAutoFit/>
          </a:bodyPr>
          <a:lstStyle/>
          <a:p>
            <a:r>
              <a:rPr lang="it-IT" sz="2800" b="1">
                <a:solidFill>
                  <a:srgbClr val="000099"/>
                </a:solidFill>
                <a:latin typeface="Comic Sans MS" pitchFamily="66" charset="0"/>
              </a:rPr>
              <a:t>Table 2 . Kinetic parameters of Degradation in ultrapure and natural water</a:t>
            </a:r>
            <a:endParaRPr lang="en-GB" sz="2800" b="1">
              <a:solidFill>
                <a:srgbClr val="000099"/>
              </a:solidFill>
              <a:latin typeface="Comic Sans MS" pitchFamily="66" charset="0"/>
            </a:endParaRPr>
          </a:p>
        </p:txBody>
      </p:sp>
      <p:sp>
        <p:nvSpPr>
          <p:cNvPr id="14400" name="Rectangle 71"/>
          <p:cNvSpPr>
            <a:spLocks noChangeArrowheads="1"/>
          </p:cNvSpPr>
          <p:nvPr/>
        </p:nvSpPr>
        <p:spPr bwMode="auto">
          <a:xfrm>
            <a:off x="5976938" y="360363"/>
            <a:ext cx="17354550" cy="946150"/>
          </a:xfrm>
          <a:prstGeom prst="rect">
            <a:avLst/>
          </a:prstGeom>
          <a:noFill/>
          <a:ln w="9525">
            <a:noFill/>
            <a:miter lim="800000"/>
            <a:headEnd/>
            <a:tailEnd/>
          </a:ln>
        </p:spPr>
        <p:txBody>
          <a:bodyPr>
            <a:spAutoFit/>
          </a:bodyPr>
          <a:lstStyle/>
          <a:p>
            <a:pPr algn="ctr" defTabSz="914400"/>
            <a:r>
              <a:rPr lang="en-GB" sz="2800" b="1" i="1">
                <a:latin typeface="Comic Sans MS" pitchFamily="66" charset="0"/>
              </a:rPr>
              <a:t>XXXVIII Convegno nazionale della Società Italiana di Chimica Agraria </a:t>
            </a:r>
          </a:p>
          <a:p>
            <a:pPr algn="ctr" defTabSz="914400"/>
            <a:r>
              <a:rPr lang="en-GB" sz="2800" b="1" i="1">
                <a:latin typeface="Comic Sans MS" pitchFamily="66" charset="0"/>
              </a:rPr>
              <a:t>20-21 settembre 2010, Piacenza</a:t>
            </a:r>
          </a:p>
        </p:txBody>
      </p:sp>
      <p:pic>
        <p:nvPicPr>
          <p:cNvPr id="14408" name="Picture 72"/>
          <p:cNvPicPr>
            <a:picLocks noChangeAspect="1" noChangeArrowheads="1"/>
          </p:cNvPicPr>
          <p:nvPr/>
        </p:nvPicPr>
        <p:blipFill>
          <a:blip r:embed="rId10"/>
          <a:srcRect/>
          <a:stretch>
            <a:fillRect/>
          </a:stretch>
        </p:blipFill>
        <p:spPr bwMode="auto">
          <a:xfrm>
            <a:off x="6840538" y="360363"/>
            <a:ext cx="1223962" cy="682625"/>
          </a:xfrm>
          <a:prstGeom prst="rect">
            <a:avLst/>
          </a:prstGeom>
          <a:noFill/>
          <a:ln w="9525">
            <a:noFill/>
            <a:miter lim="800000"/>
            <a:headEnd/>
            <a:tailEnd/>
          </a:ln>
          <a:effectLst/>
        </p:spPr>
      </p:pic>
      <p:pic>
        <p:nvPicPr>
          <p:cNvPr id="14410" name="Picture 74" descr="Home page">
            <a:hlinkClick r:id="rId11"/>
          </p:cNvPr>
          <p:cNvPicPr>
            <a:picLocks noChangeAspect="1" noChangeArrowheads="1"/>
          </p:cNvPicPr>
          <p:nvPr/>
        </p:nvPicPr>
        <p:blipFill>
          <a:blip r:embed="rId12"/>
          <a:srcRect r="92558"/>
          <a:stretch>
            <a:fillRect/>
          </a:stretch>
        </p:blipFill>
        <p:spPr bwMode="auto">
          <a:xfrm>
            <a:off x="26427113" y="431800"/>
            <a:ext cx="1749425" cy="2016125"/>
          </a:xfrm>
          <a:prstGeom prst="rect">
            <a:avLst/>
          </a:prstGeom>
          <a:noFill/>
          <a:ln w="9525">
            <a:solidFill>
              <a:srgbClr val="0000CC"/>
            </a:solid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tice">
  <a:themeElements>
    <a:clrScheme name="Vertice">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Vertic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Vertic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262</TotalTime>
  <Words>714</Words>
  <Application>Microsoft Office PowerPoint</Application>
  <PresentationFormat>Personalizzato</PresentationFormat>
  <Paragraphs>77</Paragraphs>
  <Slides>1</Slides>
  <Notes>1</Notes>
  <HiddenSlides>0</HiddenSlides>
  <MMClips>0</MMClips>
  <ScaleCrop>false</ScaleCrop>
  <HeadingPairs>
    <vt:vector size="6" baseType="variant">
      <vt:variant>
        <vt:lpstr>Caratteri utilizzati</vt:lpstr>
      </vt:variant>
      <vt:variant>
        <vt:i4>10</vt:i4>
      </vt:variant>
      <vt:variant>
        <vt:lpstr>Modello struttura</vt:lpstr>
      </vt:variant>
      <vt:variant>
        <vt:i4>1</vt:i4>
      </vt:variant>
      <vt:variant>
        <vt:lpstr>Titoli diapositive</vt:lpstr>
      </vt:variant>
      <vt:variant>
        <vt:i4>1</vt:i4>
      </vt:variant>
    </vt:vector>
  </HeadingPairs>
  <TitlesOfParts>
    <vt:vector size="12" baseType="lpstr">
      <vt:lpstr>Arial</vt:lpstr>
      <vt:lpstr>Lucida Sans</vt:lpstr>
      <vt:lpstr>Book Antiqua</vt:lpstr>
      <vt:lpstr>Wingdings 2</vt:lpstr>
      <vt:lpstr>Wingdings</vt:lpstr>
      <vt:lpstr>Wingdings 3</vt:lpstr>
      <vt:lpstr>Calibri</vt:lpstr>
      <vt:lpstr>Comic Sans MS</vt:lpstr>
      <vt:lpstr>Times New Roman</vt:lpstr>
      <vt:lpstr>Symbol</vt:lpstr>
      <vt:lpstr>Vertice</vt:lpstr>
      <vt:lpstr>Diapositiva 1</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Sara</dc:creator>
  <cp:lastModifiedBy>LAURA</cp:lastModifiedBy>
  <cp:revision>14</cp:revision>
  <dcterms:created xsi:type="dcterms:W3CDTF">2010-08-23T09:57:29Z</dcterms:created>
  <dcterms:modified xsi:type="dcterms:W3CDTF">2010-09-14T17:22:30Z</dcterms:modified>
</cp:coreProperties>
</file>