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bin" ContentType="application/vnd.openxmlformats-officedocument.oleObject"/>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25203150" cy="36004500"/>
  <p:notesSz cx="6858000" cy="9144000"/>
  <p:defaultTextStyle>
    <a:defPPr>
      <a:defRPr lang="it-IT"/>
    </a:defPPr>
    <a:lvl1pPr algn="l" rtl="0" fontAlgn="base">
      <a:spcBef>
        <a:spcPct val="0"/>
      </a:spcBef>
      <a:spcAft>
        <a:spcPct val="0"/>
      </a:spcAft>
      <a:defRPr sz="7300" kern="1200">
        <a:solidFill>
          <a:schemeClr val="tx1"/>
        </a:solidFill>
        <a:latin typeface="Arial" charset="0"/>
        <a:ea typeface="+mn-ea"/>
        <a:cs typeface="Arial" charset="0"/>
      </a:defRPr>
    </a:lvl1pPr>
    <a:lvl2pPr marL="457200" algn="l" rtl="0" fontAlgn="base">
      <a:spcBef>
        <a:spcPct val="0"/>
      </a:spcBef>
      <a:spcAft>
        <a:spcPct val="0"/>
      </a:spcAft>
      <a:defRPr sz="7300" kern="1200">
        <a:solidFill>
          <a:schemeClr val="tx1"/>
        </a:solidFill>
        <a:latin typeface="Arial" charset="0"/>
        <a:ea typeface="+mn-ea"/>
        <a:cs typeface="Arial" charset="0"/>
      </a:defRPr>
    </a:lvl2pPr>
    <a:lvl3pPr marL="914400" algn="l" rtl="0" fontAlgn="base">
      <a:spcBef>
        <a:spcPct val="0"/>
      </a:spcBef>
      <a:spcAft>
        <a:spcPct val="0"/>
      </a:spcAft>
      <a:defRPr sz="7300" kern="1200">
        <a:solidFill>
          <a:schemeClr val="tx1"/>
        </a:solidFill>
        <a:latin typeface="Arial" charset="0"/>
        <a:ea typeface="+mn-ea"/>
        <a:cs typeface="Arial" charset="0"/>
      </a:defRPr>
    </a:lvl3pPr>
    <a:lvl4pPr marL="1371600" algn="l" rtl="0" fontAlgn="base">
      <a:spcBef>
        <a:spcPct val="0"/>
      </a:spcBef>
      <a:spcAft>
        <a:spcPct val="0"/>
      </a:spcAft>
      <a:defRPr sz="7300" kern="1200">
        <a:solidFill>
          <a:schemeClr val="tx1"/>
        </a:solidFill>
        <a:latin typeface="Arial" charset="0"/>
        <a:ea typeface="+mn-ea"/>
        <a:cs typeface="Arial" charset="0"/>
      </a:defRPr>
    </a:lvl4pPr>
    <a:lvl5pPr marL="1828800" algn="l" rtl="0" fontAlgn="base">
      <a:spcBef>
        <a:spcPct val="0"/>
      </a:spcBef>
      <a:spcAft>
        <a:spcPct val="0"/>
      </a:spcAft>
      <a:defRPr sz="7300" kern="1200">
        <a:solidFill>
          <a:schemeClr val="tx1"/>
        </a:solidFill>
        <a:latin typeface="Arial" charset="0"/>
        <a:ea typeface="+mn-ea"/>
        <a:cs typeface="Arial" charset="0"/>
      </a:defRPr>
    </a:lvl5pPr>
    <a:lvl6pPr marL="2286000" algn="l" defTabSz="914400" rtl="0" eaLnBrk="1" latinLnBrk="0" hangingPunct="1">
      <a:defRPr sz="7300" kern="1200">
        <a:solidFill>
          <a:schemeClr val="tx1"/>
        </a:solidFill>
        <a:latin typeface="Arial" charset="0"/>
        <a:ea typeface="+mn-ea"/>
        <a:cs typeface="Arial" charset="0"/>
      </a:defRPr>
    </a:lvl6pPr>
    <a:lvl7pPr marL="2743200" algn="l" defTabSz="914400" rtl="0" eaLnBrk="1" latinLnBrk="0" hangingPunct="1">
      <a:defRPr sz="7300" kern="1200">
        <a:solidFill>
          <a:schemeClr val="tx1"/>
        </a:solidFill>
        <a:latin typeface="Arial" charset="0"/>
        <a:ea typeface="+mn-ea"/>
        <a:cs typeface="Arial" charset="0"/>
      </a:defRPr>
    </a:lvl7pPr>
    <a:lvl8pPr marL="3200400" algn="l" defTabSz="914400" rtl="0" eaLnBrk="1" latinLnBrk="0" hangingPunct="1">
      <a:defRPr sz="7300" kern="1200">
        <a:solidFill>
          <a:schemeClr val="tx1"/>
        </a:solidFill>
        <a:latin typeface="Arial" charset="0"/>
        <a:ea typeface="+mn-ea"/>
        <a:cs typeface="Arial" charset="0"/>
      </a:defRPr>
    </a:lvl8pPr>
    <a:lvl9pPr marL="3657600" algn="l" defTabSz="914400" rtl="0" eaLnBrk="1" latinLnBrk="0" hangingPunct="1">
      <a:defRPr sz="7300"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F4D1"/>
    <a:srgbClr val="FEFEFC"/>
    <a:srgbClr val="669900"/>
    <a:srgbClr val="800000"/>
    <a:srgbClr val="FFFF66"/>
    <a:srgbClr val="FFFFFF"/>
    <a:srgbClr val="FFFFCC"/>
    <a:srgbClr val="003300"/>
    <a:srgbClr val="FF9900"/>
    <a:srgbClr val="66FF33"/>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p:scale>
          <a:sx n="33" d="100"/>
          <a:sy n="33" d="100"/>
        </p:scale>
        <p:origin x="-1044" y="1194"/>
      </p:cViewPr>
      <p:guideLst>
        <p:guide orient="horz" pos="11340"/>
        <p:guide pos="7938"/>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1890515" y="11185527"/>
            <a:ext cx="21422122" cy="7716837"/>
          </a:xfrm>
        </p:spPr>
        <p:txBody>
          <a:bodyPr/>
          <a:lstStyle/>
          <a:p>
            <a:r>
              <a:rPr lang="ar-SA" smtClean="0"/>
              <a:t>انقر لتحرير نمط العنوان الرئيسي</a:t>
            </a:r>
            <a:endParaRPr lang="en-US"/>
          </a:p>
        </p:txBody>
      </p:sp>
      <p:sp>
        <p:nvSpPr>
          <p:cNvPr id="3" name="عنوان فرعي 2"/>
          <p:cNvSpPr>
            <a:spLocks noGrp="1"/>
          </p:cNvSpPr>
          <p:nvPr>
            <p:ph type="subTitle" idx="1"/>
          </p:nvPr>
        </p:nvSpPr>
        <p:spPr>
          <a:xfrm>
            <a:off x="3781028" y="20402550"/>
            <a:ext cx="17641094" cy="92011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ar-SA" smtClean="0"/>
              <a:t>انقر لتحرير نمط العنوان الثانوي الرئيسي</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C393C7D-6D39-4339-BBFB-9D3FAA290027}" type="slidenum">
              <a:rPr lang="it-IT"/>
              <a:pPr>
                <a:defRPr/>
              </a:pPr>
              <a:t>‹N›</a:t>
            </a:fld>
            <a:endParaRPr lang="it-IT"/>
          </a:p>
        </p:txBody>
      </p:sp>
    </p:spTree>
    <p:extLst>
      <p:ext uri="{BB962C8B-B14F-4D97-AF65-F5344CB8AC3E}">
        <p14:creationId xmlns:p14="http://schemas.microsoft.com/office/powerpoint/2010/main" xmlns="" val="10327300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4F9C60C-0EFB-44C4-912F-5249839D8862}" type="slidenum">
              <a:rPr lang="it-IT"/>
              <a:pPr>
                <a:defRPr/>
              </a:pPr>
              <a:t>‹N›</a:t>
            </a:fld>
            <a:endParaRPr lang="it-IT"/>
          </a:p>
        </p:txBody>
      </p:sp>
    </p:spTree>
    <p:extLst>
      <p:ext uri="{BB962C8B-B14F-4D97-AF65-F5344CB8AC3E}">
        <p14:creationId xmlns:p14="http://schemas.microsoft.com/office/powerpoint/2010/main" xmlns="" val="7895681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18273121" y="1441451"/>
            <a:ext cx="5670153" cy="30721300"/>
          </a:xfrm>
        </p:spPr>
        <p:txBody>
          <a:bodyPr vert="eaVert"/>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a:xfrm>
            <a:off x="1259880" y="1441451"/>
            <a:ext cx="16879888" cy="30721300"/>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D8BB196-B93E-4D00-AE9D-A745DE113D36}" type="slidenum">
              <a:rPr lang="it-IT"/>
              <a:pPr>
                <a:defRPr/>
              </a:pPr>
              <a:t>‹N›</a:t>
            </a:fld>
            <a:endParaRPr lang="it-IT"/>
          </a:p>
        </p:txBody>
      </p:sp>
    </p:spTree>
    <p:extLst>
      <p:ext uri="{BB962C8B-B14F-4D97-AF65-F5344CB8AC3E}">
        <p14:creationId xmlns:p14="http://schemas.microsoft.com/office/powerpoint/2010/main" xmlns="" val="3109716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6F76985-9AF6-482E-93E7-547525E92DCD}" type="slidenum">
              <a:rPr lang="it-IT"/>
              <a:pPr>
                <a:defRPr/>
              </a:pPr>
              <a:t>‹N›</a:t>
            </a:fld>
            <a:endParaRPr lang="it-IT"/>
          </a:p>
        </p:txBody>
      </p:sp>
    </p:spTree>
    <p:extLst>
      <p:ext uri="{BB962C8B-B14F-4D97-AF65-F5344CB8AC3E}">
        <p14:creationId xmlns:p14="http://schemas.microsoft.com/office/powerpoint/2010/main" xmlns="" val="16467498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1990530" y="23136226"/>
            <a:ext cx="21423511" cy="7151688"/>
          </a:xfrm>
        </p:spPr>
        <p:txBody>
          <a:bodyPr anchor="t"/>
          <a:lstStyle>
            <a:lvl1pPr algn="l">
              <a:defRPr sz="4000" b="1" cap="all"/>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1990530" y="15260639"/>
            <a:ext cx="21423511" cy="7875588"/>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ar-SA" smtClean="0"/>
              <a:t>انقر لتحرير أنماط النص الرئيسي</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33D6142-905F-48AA-8B87-39C84FC0FFD1}" type="slidenum">
              <a:rPr lang="it-IT"/>
              <a:pPr>
                <a:defRPr/>
              </a:pPr>
              <a:t>‹N›</a:t>
            </a:fld>
            <a:endParaRPr lang="it-IT"/>
          </a:p>
        </p:txBody>
      </p:sp>
    </p:spTree>
    <p:extLst>
      <p:ext uri="{BB962C8B-B14F-4D97-AF65-F5344CB8AC3E}">
        <p14:creationId xmlns:p14="http://schemas.microsoft.com/office/powerpoint/2010/main" xmlns="" val="4022950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sz="half" idx="1"/>
          </p:nvPr>
        </p:nvSpPr>
        <p:spPr>
          <a:xfrm>
            <a:off x="1259881" y="8401051"/>
            <a:ext cx="11275020" cy="237617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محتوى 3"/>
          <p:cNvSpPr>
            <a:spLocks noGrp="1"/>
          </p:cNvSpPr>
          <p:nvPr>
            <p:ph sz="half" idx="2"/>
          </p:nvPr>
        </p:nvSpPr>
        <p:spPr>
          <a:xfrm>
            <a:off x="12668253" y="8401051"/>
            <a:ext cx="11275021" cy="237617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6546247-B785-4470-87AC-8AB69D1EE8BC}" type="slidenum">
              <a:rPr lang="it-IT"/>
              <a:pPr>
                <a:defRPr/>
              </a:pPr>
              <a:t>‹N›</a:t>
            </a:fld>
            <a:endParaRPr lang="it-IT"/>
          </a:p>
        </p:txBody>
      </p:sp>
    </p:spTree>
    <p:extLst>
      <p:ext uri="{BB962C8B-B14F-4D97-AF65-F5344CB8AC3E}">
        <p14:creationId xmlns:p14="http://schemas.microsoft.com/office/powerpoint/2010/main" xmlns="" val="9468369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1259880" y="8059737"/>
            <a:ext cx="11136114" cy="33591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1259880" y="11418889"/>
            <a:ext cx="11136114" cy="20743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نص 4"/>
          <p:cNvSpPr>
            <a:spLocks noGrp="1"/>
          </p:cNvSpPr>
          <p:nvPr>
            <p:ph type="body" sz="quarter" idx="3"/>
          </p:nvPr>
        </p:nvSpPr>
        <p:spPr>
          <a:xfrm>
            <a:off x="12802993" y="8059737"/>
            <a:ext cx="11140281" cy="33591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12802993" y="11418889"/>
            <a:ext cx="11140281" cy="20743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C26313E7-B02B-4138-BA52-5F87F5AB5087}" type="slidenum">
              <a:rPr lang="it-IT"/>
              <a:pPr>
                <a:defRPr/>
              </a:pPr>
              <a:t>‹N›</a:t>
            </a:fld>
            <a:endParaRPr lang="it-IT"/>
          </a:p>
        </p:txBody>
      </p:sp>
    </p:spTree>
    <p:extLst>
      <p:ext uri="{BB962C8B-B14F-4D97-AF65-F5344CB8AC3E}">
        <p14:creationId xmlns:p14="http://schemas.microsoft.com/office/powerpoint/2010/main" xmlns="" val="8156216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E5C9A62-596C-460F-A108-4E90F4FF94C1}" type="slidenum">
              <a:rPr lang="it-IT"/>
              <a:pPr>
                <a:defRPr/>
              </a:pPr>
              <a:t>‹N›</a:t>
            </a:fld>
            <a:endParaRPr lang="it-IT"/>
          </a:p>
        </p:txBody>
      </p:sp>
    </p:spTree>
    <p:extLst>
      <p:ext uri="{BB962C8B-B14F-4D97-AF65-F5344CB8AC3E}">
        <p14:creationId xmlns:p14="http://schemas.microsoft.com/office/powerpoint/2010/main" xmlns="" val="1401634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32731F36-A1B2-4818-B940-AE4C3CD2A8D3}" type="slidenum">
              <a:rPr lang="it-IT"/>
              <a:pPr>
                <a:defRPr/>
              </a:pPr>
              <a:t>‹N›</a:t>
            </a:fld>
            <a:endParaRPr lang="it-IT"/>
          </a:p>
        </p:txBody>
      </p:sp>
    </p:spTree>
    <p:extLst>
      <p:ext uri="{BB962C8B-B14F-4D97-AF65-F5344CB8AC3E}">
        <p14:creationId xmlns:p14="http://schemas.microsoft.com/office/powerpoint/2010/main" xmlns="" val="1806733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259880" y="1433514"/>
            <a:ext cx="8291314" cy="6100763"/>
          </a:xfrm>
        </p:spPr>
        <p:txBody>
          <a:bodyPr anchor="b"/>
          <a:lstStyle>
            <a:lvl1pPr algn="l">
              <a:defRPr sz="2000" b="1"/>
            </a:lvl1pPr>
          </a:lstStyle>
          <a:p>
            <a:r>
              <a:rPr lang="ar-SA" smtClean="0"/>
              <a:t>انقر لتحرير نمط العنوان الرئيسي</a:t>
            </a:r>
            <a:endParaRPr lang="en-US"/>
          </a:p>
        </p:txBody>
      </p:sp>
      <p:sp>
        <p:nvSpPr>
          <p:cNvPr id="3" name="عنصر نائب للمحتوى 2"/>
          <p:cNvSpPr>
            <a:spLocks noGrp="1"/>
          </p:cNvSpPr>
          <p:nvPr>
            <p:ph idx="1"/>
          </p:nvPr>
        </p:nvSpPr>
        <p:spPr>
          <a:xfrm>
            <a:off x="9854013" y="1433515"/>
            <a:ext cx="14089261" cy="307292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نص 3"/>
          <p:cNvSpPr>
            <a:spLocks noGrp="1"/>
          </p:cNvSpPr>
          <p:nvPr>
            <p:ph type="body" sz="half" idx="2"/>
          </p:nvPr>
        </p:nvSpPr>
        <p:spPr>
          <a:xfrm>
            <a:off x="1259880" y="7534277"/>
            <a:ext cx="8291314" cy="246284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884662F-54DD-4F33-BAAF-87DA99D15991}" type="slidenum">
              <a:rPr lang="it-IT"/>
              <a:pPr>
                <a:defRPr/>
              </a:pPr>
              <a:t>‹N›</a:t>
            </a:fld>
            <a:endParaRPr lang="it-IT"/>
          </a:p>
        </p:txBody>
      </p:sp>
    </p:spTree>
    <p:extLst>
      <p:ext uri="{BB962C8B-B14F-4D97-AF65-F5344CB8AC3E}">
        <p14:creationId xmlns:p14="http://schemas.microsoft.com/office/powerpoint/2010/main" xmlns="" val="15452385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939507" y="25203151"/>
            <a:ext cx="15122724" cy="2974975"/>
          </a:xfrm>
        </p:spPr>
        <p:txBody>
          <a:bodyPr anchor="b"/>
          <a:lstStyle>
            <a:lvl1pPr algn="l">
              <a:defRPr sz="2000" b="1"/>
            </a:lvl1pPr>
          </a:lstStyle>
          <a:p>
            <a:r>
              <a:rPr lang="ar-SA" smtClean="0"/>
              <a:t>انقر لتحرير نمط العنوان الرئيسي</a:t>
            </a:r>
            <a:endParaRPr lang="en-US"/>
          </a:p>
        </p:txBody>
      </p:sp>
      <p:sp>
        <p:nvSpPr>
          <p:cNvPr id="3" name="عنصر نائب للصورة 2"/>
          <p:cNvSpPr>
            <a:spLocks noGrp="1"/>
          </p:cNvSpPr>
          <p:nvPr>
            <p:ph type="pic" idx="1"/>
          </p:nvPr>
        </p:nvSpPr>
        <p:spPr>
          <a:xfrm>
            <a:off x="4939507" y="3217863"/>
            <a:ext cx="15122724" cy="216027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عنصر نائب للنص 3"/>
          <p:cNvSpPr>
            <a:spLocks noGrp="1"/>
          </p:cNvSpPr>
          <p:nvPr>
            <p:ph type="body" sz="half" idx="2"/>
          </p:nvPr>
        </p:nvSpPr>
        <p:spPr>
          <a:xfrm>
            <a:off x="4939507" y="28178126"/>
            <a:ext cx="15122724" cy="42259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8050611-05F0-40DA-830E-302F63C7921E}" type="slidenum">
              <a:rPr lang="it-IT"/>
              <a:pPr>
                <a:defRPr/>
              </a:pPr>
              <a:t>‹N›</a:t>
            </a:fld>
            <a:endParaRPr lang="it-IT"/>
          </a:p>
        </p:txBody>
      </p:sp>
    </p:spTree>
    <p:extLst>
      <p:ext uri="{BB962C8B-B14F-4D97-AF65-F5344CB8AC3E}">
        <p14:creationId xmlns:p14="http://schemas.microsoft.com/office/powerpoint/2010/main" xmlns="" val="3002271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76000"/>
            <a:lum/>
          </a:blip>
          <a:srcRect/>
          <a:stretch>
            <a:fillRect t="-4000" b="-4000"/>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1260475" y="1441450"/>
            <a:ext cx="22682200" cy="6000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370332" tIns="185166" rIns="370332" bIns="185166" numCol="1" anchor="ctr" anchorCtr="0" compatLnSpc="1">
            <a:prstTxWarp prst="textNoShape">
              <a:avLst/>
            </a:prstTxWarp>
          </a:bodyPr>
          <a:lstStyle/>
          <a:p>
            <a:pPr lvl="0"/>
            <a:r>
              <a:rPr lang="it-IT" altLang="it-IT" smtClean="0"/>
              <a:t>Fare clic per modificare lo stile del titolo</a:t>
            </a:r>
          </a:p>
        </p:txBody>
      </p:sp>
      <p:sp>
        <p:nvSpPr>
          <p:cNvPr id="2051" name="Rectangle 3"/>
          <p:cNvSpPr>
            <a:spLocks noGrp="1" noChangeArrowheads="1"/>
          </p:cNvSpPr>
          <p:nvPr>
            <p:ph type="body" idx="1"/>
          </p:nvPr>
        </p:nvSpPr>
        <p:spPr bwMode="auto">
          <a:xfrm>
            <a:off x="1260475" y="8401050"/>
            <a:ext cx="22682200" cy="23761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370332" tIns="185166" rIns="370332" bIns="185166"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1028" name="Rectangle 4"/>
          <p:cNvSpPr>
            <a:spLocks noGrp="1" noChangeArrowheads="1"/>
          </p:cNvSpPr>
          <p:nvPr>
            <p:ph type="dt" sz="half" idx="2"/>
          </p:nvPr>
        </p:nvSpPr>
        <p:spPr bwMode="auto">
          <a:xfrm>
            <a:off x="1260475" y="32788225"/>
            <a:ext cx="5880100" cy="2500313"/>
          </a:xfrm>
          <a:prstGeom prst="rect">
            <a:avLst/>
          </a:prstGeom>
          <a:noFill/>
          <a:ln w="9525">
            <a:noFill/>
            <a:miter lim="800000"/>
            <a:headEnd/>
            <a:tailEnd/>
          </a:ln>
          <a:effectLst/>
        </p:spPr>
        <p:txBody>
          <a:bodyPr vert="horz" wrap="square" lIns="370332" tIns="185166" rIns="370332" bIns="185166" numCol="1" anchor="t" anchorCtr="0" compatLnSpc="1">
            <a:prstTxWarp prst="textNoShape">
              <a:avLst/>
            </a:prstTxWarp>
          </a:bodyPr>
          <a:lstStyle>
            <a:lvl1pPr>
              <a:defRPr sz="5700">
                <a:latin typeface="Arial" charset="0"/>
                <a:cs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8610600" y="32788225"/>
            <a:ext cx="7981950" cy="2500313"/>
          </a:xfrm>
          <a:prstGeom prst="rect">
            <a:avLst/>
          </a:prstGeom>
          <a:noFill/>
          <a:ln w="9525">
            <a:noFill/>
            <a:miter lim="800000"/>
            <a:headEnd/>
            <a:tailEnd/>
          </a:ln>
          <a:effectLst/>
        </p:spPr>
        <p:txBody>
          <a:bodyPr vert="horz" wrap="square" lIns="370332" tIns="185166" rIns="370332" bIns="185166" numCol="1" anchor="t" anchorCtr="0" compatLnSpc="1">
            <a:prstTxWarp prst="textNoShape">
              <a:avLst/>
            </a:prstTxWarp>
          </a:bodyPr>
          <a:lstStyle>
            <a:lvl1pPr algn="ctr">
              <a:defRPr sz="5700">
                <a:latin typeface="Arial" charset="0"/>
                <a:cs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18062575" y="32788225"/>
            <a:ext cx="5880100" cy="2500313"/>
          </a:xfrm>
          <a:prstGeom prst="rect">
            <a:avLst/>
          </a:prstGeom>
          <a:noFill/>
          <a:ln w="9525">
            <a:noFill/>
            <a:miter lim="800000"/>
            <a:headEnd/>
            <a:tailEnd/>
          </a:ln>
          <a:effectLst/>
        </p:spPr>
        <p:txBody>
          <a:bodyPr vert="horz" wrap="square" lIns="370332" tIns="185166" rIns="370332" bIns="185166" numCol="1" anchor="t" anchorCtr="0" compatLnSpc="1">
            <a:prstTxWarp prst="textNoShape">
              <a:avLst/>
            </a:prstTxWarp>
          </a:bodyPr>
          <a:lstStyle>
            <a:lvl1pPr algn="r">
              <a:defRPr sz="5700">
                <a:latin typeface="Arial" charset="0"/>
                <a:cs typeface="Arial" charset="0"/>
              </a:defRPr>
            </a:lvl1pPr>
          </a:lstStyle>
          <a:p>
            <a:pPr>
              <a:defRPr/>
            </a:pPr>
            <a:fld id="{E594002D-A788-462A-A957-AA6169FDB917}"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703638" rtl="0" eaLnBrk="0" fontAlgn="base" hangingPunct="0">
        <a:spcBef>
          <a:spcPct val="0"/>
        </a:spcBef>
        <a:spcAft>
          <a:spcPct val="0"/>
        </a:spcAft>
        <a:defRPr sz="17800">
          <a:solidFill>
            <a:schemeClr val="tx2"/>
          </a:solidFill>
          <a:latin typeface="+mj-lt"/>
          <a:ea typeface="+mj-ea"/>
          <a:cs typeface="+mj-cs"/>
        </a:defRPr>
      </a:lvl1pPr>
      <a:lvl2pPr algn="ctr" defTabSz="3703638" rtl="0" eaLnBrk="0" fontAlgn="base" hangingPunct="0">
        <a:spcBef>
          <a:spcPct val="0"/>
        </a:spcBef>
        <a:spcAft>
          <a:spcPct val="0"/>
        </a:spcAft>
        <a:defRPr sz="17800">
          <a:solidFill>
            <a:schemeClr val="tx2"/>
          </a:solidFill>
          <a:latin typeface="Arial" charset="0"/>
          <a:cs typeface="Arial" charset="0"/>
        </a:defRPr>
      </a:lvl2pPr>
      <a:lvl3pPr algn="ctr" defTabSz="3703638" rtl="0" eaLnBrk="0" fontAlgn="base" hangingPunct="0">
        <a:spcBef>
          <a:spcPct val="0"/>
        </a:spcBef>
        <a:spcAft>
          <a:spcPct val="0"/>
        </a:spcAft>
        <a:defRPr sz="17800">
          <a:solidFill>
            <a:schemeClr val="tx2"/>
          </a:solidFill>
          <a:latin typeface="Arial" charset="0"/>
          <a:cs typeface="Arial" charset="0"/>
        </a:defRPr>
      </a:lvl3pPr>
      <a:lvl4pPr algn="ctr" defTabSz="3703638" rtl="0" eaLnBrk="0" fontAlgn="base" hangingPunct="0">
        <a:spcBef>
          <a:spcPct val="0"/>
        </a:spcBef>
        <a:spcAft>
          <a:spcPct val="0"/>
        </a:spcAft>
        <a:defRPr sz="17800">
          <a:solidFill>
            <a:schemeClr val="tx2"/>
          </a:solidFill>
          <a:latin typeface="Arial" charset="0"/>
          <a:cs typeface="Arial" charset="0"/>
        </a:defRPr>
      </a:lvl4pPr>
      <a:lvl5pPr algn="ctr" defTabSz="3703638" rtl="0" eaLnBrk="0" fontAlgn="base" hangingPunct="0">
        <a:spcBef>
          <a:spcPct val="0"/>
        </a:spcBef>
        <a:spcAft>
          <a:spcPct val="0"/>
        </a:spcAft>
        <a:defRPr sz="17800">
          <a:solidFill>
            <a:schemeClr val="tx2"/>
          </a:solidFill>
          <a:latin typeface="Arial" charset="0"/>
          <a:cs typeface="Arial" charset="0"/>
        </a:defRPr>
      </a:lvl5pPr>
      <a:lvl6pPr marL="457200" algn="ctr" defTabSz="3703638" rtl="0" fontAlgn="base">
        <a:spcBef>
          <a:spcPct val="0"/>
        </a:spcBef>
        <a:spcAft>
          <a:spcPct val="0"/>
        </a:spcAft>
        <a:defRPr sz="17800">
          <a:solidFill>
            <a:schemeClr val="tx2"/>
          </a:solidFill>
          <a:latin typeface="Arial" charset="0"/>
          <a:cs typeface="Arial" charset="0"/>
        </a:defRPr>
      </a:lvl6pPr>
      <a:lvl7pPr marL="914400" algn="ctr" defTabSz="3703638" rtl="0" fontAlgn="base">
        <a:spcBef>
          <a:spcPct val="0"/>
        </a:spcBef>
        <a:spcAft>
          <a:spcPct val="0"/>
        </a:spcAft>
        <a:defRPr sz="17800">
          <a:solidFill>
            <a:schemeClr val="tx2"/>
          </a:solidFill>
          <a:latin typeface="Arial" charset="0"/>
          <a:cs typeface="Arial" charset="0"/>
        </a:defRPr>
      </a:lvl7pPr>
      <a:lvl8pPr marL="1371600" algn="ctr" defTabSz="3703638" rtl="0" fontAlgn="base">
        <a:spcBef>
          <a:spcPct val="0"/>
        </a:spcBef>
        <a:spcAft>
          <a:spcPct val="0"/>
        </a:spcAft>
        <a:defRPr sz="17800">
          <a:solidFill>
            <a:schemeClr val="tx2"/>
          </a:solidFill>
          <a:latin typeface="Arial" charset="0"/>
          <a:cs typeface="Arial" charset="0"/>
        </a:defRPr>
      </a:lvl8pPr>
      <a:lvl9pPr marL="1828800" algn="ctr" defTabSz="3703638" rtl="0" fontAlgn="base">
        <a:spcBef>
          <a:spcPct val="0"/>
        </a:spcBef>
        <a:spcAft>
          <a:spcPct val="0"/>
        </a:spcAft>
        <a:defRPr sz="17800">
          <a:solidFill>
            <a:schemeClr val="tx2"/>
          </a:solidFill>
          <a:latin typeface="Arial" charset="0"/>
          <a:cs typeface="Arial" charset="0"/>
        </a:defRPr>
      </a:lvl9pPr>
    </p:titleStyle>
    <p:bodyStyle>
      <a:lvl1pPr marL="1389063" indent="-1389063" algn="l" defTabSz="3703638" rtl="0" eaLnBrk="0" fontAlgn="base" hangingPunct="0">
        <a:spcBef>
          <a:spcPct val="20000"/>
        </a:spcBef>
        <a:spcAft>
          <a:spcPct val="0"/>
        </a:spcAft>
        <a:buChar char="•"/>
        <a:defRPr sz="13000">
          <a:solidFill>
            <a:schemeClr val="tx1"/>
          </a:solidFill>
          <a:latin typeface="+mn-lt"/>
          <a:ea typeface="+mn-ea"/>
          <a:cs typeface="+mn-cs"/>
        </a:defRPr>
      </a:lvl1pPr>
      <a:lvl2pPr marL="3008313" indent="-1157288" algn="l" defTabSz="3703638" rtl="0" eaLnBrk="0" fontAlgn="base" hangingPunct="0">
        <a:spcBef>
          <a:spcPct val="20000"/>
        </a:spcBef>
        <a:spcAft>
          <a:spcPct val="0"/>
        </a:spcAft>
        <a:buChar char="–"/>
        <a:defRPr sz="11300">
          <a:solidFill>
            <a:schemeClr val="tx1"/>
          </a:solidFill>
          <a:latin typeface="+mn-lt"/>
          <a:cs typeface="+mn-cs"/>
        </a:defRPr>
      </a:lvl2pPr>
      <a:lvl3pPr marL="4629150" indent="-925513" algn="l" defTabSz="3703638" rtl="0" eaLnBrk="0" fontAlgn="base" hangingPunct="0">
        <a:spcBef>
          <a:spcPct val="20000"/>
        </a:spcBef>
        <a:spcAft>
          <a:spcPct val="0"/>
        </a:spcAft>
        <a:buChar char="•"/>
        <a:defRPr sz="9700">
          <a:solidFill>
            <a:schemeClr val="tx1"/>
          </a:solidFill>
          <a:latin typeface="+mn-lt"/>
          <a:cs typeface="+mn-cs"/>
        </a:defRPr>
      </a:lvl3pPr>
      <a:lvl4pPr marL="6480175" indent="-925513" algn="l" defTabSz="3703638" rtl="0" eaLnBrk="0" fontAlgn="base" hangingPunct="0">
        <a:spcBef>
          <a:spcPct val="20000"/>
        </a:spcBef>
        <a:spcAft>
          <a:spcPct val="0"/>
        </a:spcAft>
        <a:buChar char="–"/>
        <a:defRPr sz="8100">
          <a:solidFill>
            <a:schemeClr val="tx1"/>
          </a:solidFill>
          <a:latin typeface="+mn-lt"/>
          <a:cs typeface="+mn-cs"/>
        </a:defRPr>
      </a:lvl4pPr>
      <a:lvl5pPr marL="8332788" indent="-925513" algn="l" defTabSz="3703638" rtl="0" eaLnBrk="0" fontAlgn="base" hangingPunct="0">
        <a:spcBef>
          <a:spcPct val="20000"/>
        </a:spcBef>
        <a:spcAft>
          <a:spcPct val="0"/>
        </a:spcAft>
        <a:buChar char="»"/>
        <a:defRPr sz="8100">
          <a:solidFill>
            <a:schemeClr val="tx1"/>
          </a:solidFill>
          <a:latin typeface="+mn-lt"/>
          <a:cs typeface="+mn-cs"/>
        </a:defRPr>
      </a:lvl5pPr>
      <a:lvl6pPr marL="8789988" indent="-925513" algn="l" defTabSz="3703638" rtl="0" fontAlgn="base">
        <a:spcBef>
          <a:spcPct val="20000"/>
        </a:spcBef>
        <a:spcAft>
          <a:spcPct val="0"/>
        </a:spcAft>
        <a:buChar char="»"/>
        <a:defRPr sz="8100">
          <a:solidFill>
            <a:schemeClr val="tx1"/>
          </a:solidFill>
          <a:latin typeface="+mn-lt"/>
          <a:cs typeface="+mn-cs"/>
        </a:defRPr>
      </a:lvl6pPr>
      <a:lvl7pPr marL="9247188" indent="-925513" algn="l" defTabSz="3703638" rtl="0" fontAlgn="base">
        <a:spcBef>
          <a:spcPct val="20000"/>
        </a:spcBef>
        <a:spcAft>
          <a:spcPct val="0"/>
        </a:spcAft>
        <a:buChar char="»"/>
        <a:defRPr sz="8100">
          <a:solidFill>
            <a:schemeClr val="tx1"/>
          </a:solidFill>
          <a:latin typeface="+mn-lt"/>
          <a:cs typeface="+mn-cs"/>
        </a:defRPr>
      </a:lvl7pPr>
      <a:lvl8pPr marL="9704388" indent="-925513" algn="l" defTabSz="3703638" rtl="0" fontAlgn="base">
        <a:spcBef>
          <a:spcPct val="20000"/>
        </a:spcBef>
        <a:spcAft>
          <a:spcPct val="0"/>
        </a:spcAft>
        <a:buChar char="»"/>
        <a:defRPr sz="8100">
          <a:solidFill>
            <a:schemeClr val="tx1"/>
          </a:solidFill>
          <a:latin typeface="+mn-lt"/>
          <a:cs typeface="+mn-cs"/>
        </a:defRPr>
      </a:lvl8pPr>
      <a:lvl9pPr marL="10161588" indent="-925513" algn="l" defTabSz="3703638" rtl="0" fontAlgn="base">
        <a:spcBef>
          <a:spcPct val="20000"/>
        </a:spcBef>
        <a:spcAft>
          <a:spcPct val="0"/>
        </a:spcAft>
        <a:buChar char="»"/>
        <a:defRPr sz="81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6.wmf"/><Relationship Id="rId5" Type="http://schemas.openxmlformats.org/officeDocument/2006/relationships/image" Target="../media/image5.jpeg"/><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2" name="عنوان فرعي 2"/>
          <p:cNvSpPr>
            <a:spLocks/>
          </p:cNvSpPr>
          <p:nvPr/>
        </p:nvSpPr>
        <p:spPr bwMode="auto">
          <a:xfrm>
            <a:off x="792263" y="3168603"/>
            <a:ext cx="23978664" cy="20882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7300">
                <a:solidFill>
                  <a:schemeClr val="tx1"/>
                </a:solidFill>
                <a:latin typeface="Arial" charset="0"/>
                <a:cs typeface="Arial" charset="0"/>
              </a:defRPr>
            </a:lvl1pPr>
            <a:lvl2pPr marL="742950" indent="-285750" eaLnBrk="0" hangingPunct="0">
              <a:defRPr sz="7300">
                <a:solidFill>
                  <a:schemeClr val="tx1"/>
                </a:solidFill>
                <a:latin typeface="Arial" charset="0"/>
                <a:cs typeface="Arial" charset="0"/>
              </a:defRPr>
            </a:lvl2pPr>
            <a:lvl3pPr marL="1143000" indent="-228600" eaLnBrk="0" hangingPunct="0">
              <a:defRPr sz="7300">
                <a:solidFill>
                  <a:schemeClr val="tx1"/>
                </a:solidFill>
                <a:latin typeface="Arial" charset="0"/>
                <a:cs typeface="Arial" charset="0"/>
              </a:defRPr>
            </a:lvl3pPr>
            <a:lvl4pPr marL="1600200" indent="-228600" eaLnBrk="0" hangingPunct="0">
              <a:defRPr sz="7300">
                <a:solidFill>
                  <a:schemeClr val="tx1"/>
                </a:solidFill>
                <a:latin typeface="Arial" charset="0"/>
                <a:cs typeface="Arial" charset="0"/>
              </a:defRPr>
            </a:lvl4pPr>
            <a:lvl5pPr marL="2057400" indent="-228600" eaLnBrk="0" hangingPunct="0">
              <a:defRPr sz="7300">
                <a:solidFill>
                  <a:schemeClr val="tx1"/>
                </a:solidFill>
                <a:latin typeface="Arial" charset="0"/>
                <a:cs typeface="Arial" charset="0"/>
              </a:defRPr>
            </a:lvl5pPr>
            <a:lvl6pPr marL="2514600" indent="-228600" eaLnBrk="0" fontAlgn="base" hangingPunct="0">
              <a:spcBef>
                <a:spcPct val="0"/>
              </a:spcBef>
              <a:spcAft>
                <a:spcPct val="0"/>
              </a:spcAft>
              <a:defRPr sz="7300">
                <a:solidFill>
                  <a:schemeClr val="tx1"/>
                </a:solidFill>
                <a:latin typeface="Arial" charset="0"/>
                <a:cs typeface="Arial" charset="0"/>
              </a:defRPr>
            </a:lvl6pPr>
            <a:lvl7pPr marL="2971800" indent="-228600" eaLnBrk="0" fontAlgn="base" hangingPunct="0">
              <a:spcBef>
                <a:spcPct val="0"/>
              </a:spcBef>
              <a:spcAft>
                <a:spcPct val="0"/>
              </a:spcAft>
              <a:defRPr sz="7300">
                <a:solidFill>
                  <a:schemeClr val="tx1"/>
                </a:solidFill>
                <a:latin typeface="Arial" charset="0"/>
                <a:cs typeface="Arial" charset="0"/>
              </a:defRPr>
            </a:lvl7pPr>
            <a:lvl8pPr marL="3429000" indent="-228600" eaLnBrk="0" fontAlgn="base" hangingPunct="0">
              <a:spcBef>
                <a:spcPct val="0"/>
              </a:spcBef>
              <a:spcAft>
                <a:spcPct val="0"/>
              </a:spcAft>
              <a:defRPr sz="7300">
                <a:solidFill>
                  <a:schemeClr val="tx1"/>
                </a:solidFill>
                <a:latin typeface="Arial" charset="0"/>
                <a:cs typeface="Arial" charset="0"/>
              </a:defRPr>
            </a:lvl8pPr>
            <a:lvl9pPr marL="3886200" indent="-228600" eaLnBrk="0" fontAlgn="base" hangingPunct="0">
              <a:spcBef>
                <a:spcPct val="0"/>
              </a:spcBef>
              <a:spcAft>
                <a:spcPct val="0"/>
              </a:spcAft>
              <a:defRPr sz="7300">
                <a:solidFill>
                  <a:schemeClr val="tx1"/>
                </a:solidFill>
                <a:latin typeface="Arial" charset="0"/>
                <a:cs typeface="Arial" charset="0"/>
              </a:defRPr>
            </a:lvl9pPr>
          </a:lstStyle>
          <a:p>
            <a:pPr algn="ctr" eaLnBrk="1" hangingPunct="1"/>
            <a:r>
              <a:rPr lang="en-GB" sz="3600" b="1" dirty="0" smtClean="0">
                <a:solidFill>
                  <a:schemeClr val="bg1">
                    <a:lumMod val="95000"/>
                  </a:schemeClr>
                </a:solidFill>
                <a:latin typeface="Calibri" pitchFamily="34" charset="0"/>
              </a:rPr>
              <a:t>DETERMINATION OF PHARMACEUTICALS’ RESIDUES IN WASTEWATER OBTAINED WITH AN OPTIMIZED LC-FTICR MS METHOD</a:t>
            </a:r>
            <a:endParaRPr lang="it-IT" sz="3600" dirty="0" smtClean="0">
              <a:solidFill>
                <a:schemeClr val="bg1">
                  <a:lumMod val="95000"/>
                </a:schemeClr>
              </a:solidFill>
              <a:latin typeface="Calibri" pitchFamily="34" charset="0"/>
            </a:endParaRPr>
          </a:p>
          <a:p>
            <a:pPr algn="ctr" eaLnBrk="1" hangingPunct="1"/>
            <a:endParaRPr lang="en-US" altLang="it-IT" sz="1800" b="1" dirty="0">
              <a:solidFill>
                <a:srgbClr val="002060"/>
              </a:solidFill>
              <a:latin typeface="Calibri" pitchFamily="34" charset="0"/>
              <a:ea typeface="Batang" pitchFamily="18" charset="-127"/>
            </a:endParaRPr>
          </a:p>
          <a:p>
            <a:pPr algn="ctr" eaLnBrk="1" hangingPunct="1"/>
            <a:r>
              <a:rPr lang="en-US" altLang="it-IT" sz="3000" b="1" dirty="0">
                <a:solidFill>
                  <a:schemeClr val="bg1">
                    <a:lumMod val="95000"/>
                  </a:schemeClr>
                </a:solidFill>
                <a:latin typeface="Calibri" pitchFamily="34" charset="0"/>
              </a:rPr>
              <a:t>F. </a:t>
            </a:r>
            <a:r>
              <a:rPr lang="en-US" altLang="it-IT" sz="3000" b="1" dirty="0" smtClean="0">
                <a:solidFill>
                  <a:schemeClr val="bg1">
                    <a:lumMod val="95000"/>
                  </a:schemeClr>
                </a:solidFill>
                <a:latin typeface="Calibri" pitchFamily="34" charset="0"/>
              </a:rPr>
              <a:t>Lelario</a:t>
            </a:r>
            <a:r>
              <a:rPr lang="en-US" altLang="it-IT" sz="3000" b="1" baseline="30000" dirty="0" smtClean="0">
                <a:solidFill>
                  <a:schemeClr val="bg1">
                    <a:lumMod val="95000"/>
                  </a:schemeClr>
                </a:solidFill>
                <a:latin typeface="Calibri" pitchFamily="34" charset="0"/>
              </a:rPr>
              <a:t>1</a:t>
            </a:r>
            <a:r>
              <a:rPr lang="en-US" altLang="it-IT" sz="3000" b="1" dirty="0" smtClean="0">
                <a:solidFill>
                  <a:schemeClr val="bg1">
                    <a:lumMod val="95000"/>
                  </a:schemeClr>
                </a:solidFill>
                <a:latin typeface="Calibri" pitchFamily="34" charset="0"/>
              </a:rPr>
              <a:t>, L. Scrano</a:t>
            </a:r>
            <a:r>
              <a:rPr lang="en-US" altLang="it-IT" sz="3000" b="1" baseline="30000" dirty="0" smtClean="0">
                <a:solidFill>
                  <a:schemeClr val="bg1">
                    <a:lumMod val="95000"/>
                  </a:schemeClr>
                </a:solidFill>
                <a:latin typeface="Calibri" pitchFamily="34" charset="0"/>
              </a:rPr>
              <a:t>2</a:t>
            </a:r>
            <a:r>
              <a:rPr lang="en-US" altLang="it-IT" sz="3000" b="1" dirty="0" smtClean="0">
                <a:solidFill>
                  <a:schemeClr val="bg1">
                    <a:lumMod val="95000"/>
                  </a:schemeClr>
                </a:solidFill>
                <a:latin typeface="Calibri" pitchFamily="34" charset="0"/>
              </a:rPr>
              <a:t>, S.A</a:t>
            </a:r>
            <a:r>
              <a:rPr lang="en-US" altLang="it-IT" sz="3000" b="1" dirty="0">
                <a:solidFill>
                  <a:schemeClr val="bg1">
                    <a:lumMod val="95000"/>
                  </a:schemeClr>
                </a:solidFill>
                <a:latin typeface="Calibri" pitchFamily="34" charset="0"/>
              </a:rPr>
              <a:t>. </a:t>
            </a:r>
            <a:r>
              <a:rPr lang="en-US" altLang="it-IT" sz="3000" b="1" dirty="0" smtClean="0">
                <a:solidFill>
                  <a:schemeClr val="bg1">
                    <a:lumMod val="95000"/>
                  </a:schemeClr>
                </a:solidFill>
                <a:latin typeface="Calibri" pitchFamily="34" charset="0"/>
              </a:rPr>
              <a:t>Bufo</a:t>
            </a:r>
            <a:r>
              <a:rPr lang="en-US" altLang="it-IT" sz="3000" b="1" baseline="30000" dirty="0" smtClean="0">
                <a:solidFill>
                  <a:schemeClr val="bg1">
                    <a:lumMod val="95000"/>
                  </a:schemeClr>
                </a:solidFill>
                <a:latin typeface="Calibri" pitchFamily="34" charset="0"/>
              </a:rPr>
              <a:t>1</a:t>
            </a:r>
            <a:endParaRPr lang="it-IT" altLang="it-IT" sz="2800" dirty="0">
              <a:solidFill>
                <a:schemeClr val="bg1">
                  <a:lumMod val="95000"/>
                </a:schemeClr>
              </a:solidFill>
              <a:latin typeface="Calibri" pitchFamily="34" charset="0"/>
            </a:endParaRPr>
          </a:p>
        </p:txBody>
      </p:sp>
      <p:sp>
        <p:nvSpPr>
          <p:cNvPr id="1033" name="مستطيل 2"/>
          <p:cNvSpPr>
            <a:spLocks noChangeArrowheads="1"/>
          </p:cNvSpPr>
          <p:nvPr/>
        </p:nvSpPr>
        <p:spPr bwMode="auto">
          <a:xfrm>
            <a:off x="432223" y="5544866"/>
            <a:ext cx="24337963" cy="2680322"/>
          </a:xfrm>
          <a:prstGeom prst="rect">
            <a:avLst/>
          </a:prstGeom>
          <a:solidFill>
            <a:srgbClr val="FFF4D1"/>
          </a:solidFill>
          <a:ln w="38100">
            <a:solidFill>
              <a:srgbClr val="FFC000"/>
            </a:solidFill>
            <a:miter lim="800000"/>
            <a:headEnd/>
            <a:tailEnd/>
          </a:ln>
          <a:extLst/>
        </p:spPr>
        <p:txBody>
          <a:bodyPr lIns="216000" tIns="108000" rIns="252000" bIns="108000">
            <a:spAutoFit/>
          </a:bodyPr>
          <a:lstStyle>
            <a:lvl1pPr eaLnBrk="0" hangingPunct="0">
              <a:defRPr sz="7300">
                <a:solidFill>
                  <a:schemeClr val="tx1"/>
                </a:solidFill>
                <a:latin typeface="Arial" charset="0"/>
                <a:cs typeface="Arial" charset="0"/>
              </a:defRPr>
            </a:lvl1pPr>
            <a:lvl2pPr marL="742950" indent="-285750" eaLnBrk="0" hangingPunct="0">
              <a:defRPr sz="7300">
                <a:solidFill>
                  <a:schemeClr val="tx1"/>
                </a:solidFill>
                <a:latin typeface="Arial" charset="0"/>
                <a:cs typeface="Arial" charset="0"/>
              </a:defRPr>
            </a:lvl2pPr>
            <a:lvl3pPr marL="1143000" indent="-228600" eaLnBrk="0" hangingPunct="0">
              <a:defRPr sz="7300">
                <a:solidFill>
                  <a:schemeClr val="tx1"/>
                </a:solidFill>
                <a:latin typeface="Arial" charset="0"/>
                <a:cs typeface="Arial" charset="0"/>
              </a:defRPr>
            </a:lvl3pPr>
            <a:lvl4pPr marL="1600200" indent="-228600" eaLnBrk="0" hangingPunct="0">
              <a:defRPr sz="7300">
                <a:solidFill>
                  <a:schemeClr val="tx1"/>
                </a:solidFill>
                <a:latin typeface="Arial" charset="0"/>
                <a:cs typeface="Arial" charset="0"/>
              </a:defRPr>
            </a:lvl4pPr>
            <a:lvl5pPr marL="2057400" indent="-228600" eaLnBrk="0" hangingPunct="0">
              <a:defRPr sz="7300">
                <a:solidFill>
                  <a:schemeClr val="tx1"/>
                </a:solidFill>
                <a:latin typeface="Arial" charset="0"/>
                <a:cs typeface="Arial" charset="0"/>
              </a:defRPr>
            </a:lvl5pPr>
            <a:lvl6pPr marL="2514600" indent="-228600" eaLnBrk="0" fontAlgn="base" hangingPunct="0">
              <a:spcBef>
                <a:spcPct val="0"/>
              </a:spcBef>
              <a:spcAft>
                <a:spcPct val="0"/>
              </a:spcAft>
              <a:defRPr sz="7300">
                <a:solidFill>
                  <a:schemeClr val="tx1"/>
                </a:solidFill>
                <a:latin typeface="Arial" charset="0"/>
                <a:cs typeface="Arial" charset="0"/>
              </a:defRPr>
            </a:lvl6pPr>
            <a:lvl7pPr marL="2971800" indent="-228600" eaLnBrk="0" fontAlgn="base" hangingPunct="0">
              <a:spcBef>
                <a:spcPct val="0"/>
              </a:spcBef>
              <a:spcAft>
                <a:spcPct val="0"/>
              </a:spcAft>
              <a:defRPr sz="7300">
                <a:solidFill>
                  <a:schemeClr val="tx1"/>
                </a:solidFill>
                <a:latin typeface="Arial" charset="0"/>
                <a:cs typeface="Arial" charset="0"/>
              </a:defRPr>
            </a:lvl7pPr>
            <a:lvl8pPr marL="3429000" indent="-228600" eaLnBrk="0" fontAlgn="base" hangingPunct="0">
              <a:spcBef>
                <a:spcPct val="0"/>
              </a:spcBef>
              <a:spcAft>
                <a:spcPct val="0"/>
              </a:spcAft>
              <a:defRPr sz="7300">
                <a:solidFill>
                  <a:schemeClr val="tx1"/>
                </a:solidFill>
                <a:latin typeface="Arial" charset="0"/>
                <a:cs typeface="Arial" charset="0"/>
              </a:defRPr>
            </a:lvl8pPr>
            <a:lvl9pPr marL="3886200" indent="-228600" eaLnBrk="0" fontAlgn="base" hangingPunct="0">
              <a:spcBef>
                <a:spcPct val="0"/>
              </a:spcBef>
              <a:spcAft>
                <a:spcPct val="0"/>
              </a:spcAft>
              <a:defRPr sz="7300">
                <a:solidFill>
                  <a:schemeClr val="tx1"/>
                </a:solidFill>
                <a:latin typeface="Arial" charset="0"/>
                <a:cs typeface="Arial" charset="0"/>
              </a:defRPr>
            </a:lvl9pPr>
          </a:lstStyle>
          <a:p>
            <a:pPr algn="just" eaLnBrk="1" hangingPunct="1"/>
            <a:r>
              <a:rPr lang="en-US" altLang="it-IT" sz="3200" b="1" dirty="0" smtClean="0">
                <a:solidFill>
                  <a:schemeClr val="accent1">
                    <a:lumMod val="10000"/>
                  </a:schemeClr>
                </a:solidFill>
                <a:latin typeface="Calibri" pitchFamily="34" charset="0"/>
                <a:ea typeface="Calibri" pitchFamily="34" charset="0"/>
                <a:cs typeface="Times New Roman" pitchFamily="18" charset="0"/>
              </a:rPr>
              <a:t>PROBLEM. </a:t>
            </a:r>
            <a:r>
              <a:rPr lang="en-US" altLang="it-IT" sz="3200" dirty="0" smtClean="0">
                <a:solidFill>
                  <a:schemeClr val="accent1">
                    <a:lumMod val="10000"/>
                  </a:schemeClr>
                </a:solidFill>
                <a:latin typeface="Calibri" pitchFamily="34" charset="0"/>
                <a:ea typeface="Calibri" pitchFamily="34" charset="0"/>
              </a:rPr>
              <a:t>Many pharmaceuticals (</a:t>
            </a:r>
            <a:r>
              <a:rPr lang="en-US" altLang="it-IT" sz="3200" dirty="0" err="1" smtClean="0">
                <a:solidFill>
                  <a:schemeClr val="accent1">
                    <a:lumMod val="10000"/>
                  </a:schemeClr>
                </a:solidFill>
                <a:latin typeface="Calibri" pitchFamily="34" charset="0"/>
                <a:ea typeface="Calibri" pitchFamily="34" charset="0"/>
              </a:rPr>
              <a:t>PhCs</a:t>
            </a:r>
            <a:r>
              <a:rPr lang="en-US" altLang="it-IT" sz="3200" dirty="0" smtClean="0">
                <a:solidFill>
                  <a:schemeClr val="accent1">
                    <a:lumMod val="10000"/>
                  </a:schemeClr>
                </a:solidFill>
                <a:latin typeface="Calibri" pitchFamily="34" charset="0"/>
                <a:ea typeface="Calibri" pitchFamily="34" charset="0"/>
              </a:rPr>
              <a:t>) are considered as emerging contaminants [1] introduced </a:t>
            </a:r>
            <a:r>
              <a:rPr lang="en-US" altLang="it-IT" sz="3200" dirty="0" err="1" smtClean="0">
                <a:solidFill>
                  <a:schemeClr val="accent1">
                    <a:lumMod val="10000"/>
                  </a:schemeClr>
                </a:solidFill>
                <a:latin typeface="Calibri" pitchFamily="34" charset="0"/>
                <a:ea typeface="Calibri" pitchFamily="34" charset="0"/>
              </a:rPr>
              <a:t>anthropogenically</a:t>
            </a:r>
            <a:r>
              <a:rPr lang="en-US" altLang="it-IT" sz="3200" dirty="0" smtClean="0">
                <a:solidFill>
                  <a:schemeClr val="accent1">
                    <a:lumMod val="10000"/>
                  </a:schemeClr>
                </a:solidFill>
                <a:latin typeface="Calibri" pitchFamily="34" charset="0"/>
                <a:ea typeface="Calibri" pitchFamily="34" charset="0"/>
              </a:rPr>
              <a:t> in the environment through industry or domestic wastewater [2]. </a:t>
            </a:r>
            <a:r>
              <a:rPr lang="en-US" altLang="it-IT" sz="3200" dirty="0" err="1" smtClean="0">
                <a:solidFill>
                  <a:schemeClr val="accent1">
                    <a:lumMod val="10000"/>
                  </a:schemeClr>
                </a:solidFill>
                <a:latin typeface="Calibri" pitchFamily="34" charset="0"/>
                <a:ea typeface="Calibri" pitchFamily="34" charset="0"/>
              </a:rPr>
              <a:t>PhCs</a:t>
            </a:r>
            <a:r>
              <a:rPr lang="en-US" altLang="it-IT" sz="3200" dirty="0" smtClean="0">
                <a:solidFill>
                  <a:schemeClr val="accent1">
                    <a:lumMod val="10000"/>
                  </a:schemeClr>
                </a:solidFill>
                <a:latin typeface="Calibri" pitchFamily="34" charset="0"/>
                <a:ea typeface="Calibri" pitchFamily="34" charset="0"/>
              </a:rPr>
              <a:t> have been detected at parts per million and parts per trillion concentrations in surface waters suggesting an inefficient removal of these compounds by conventional sewage treatment processes. Recycled water, especially in arid and semi-arid regions, is a reliable source of water that must be taken into account in formulating a sustainable water policy. The recycling of treated wastewater for agricultural purposes allows the reuse of water resources.</a:t>
            </a:r>
            <a:endParaRPr lang="en-US" altLang="it-IT" sz="3200" dirty="0">
              <a:solidFill>
                <a:schemeClr val="accent1">
                  <a:lumMod val="10000"/>
                </a:schemeClr>
              </a:solidFill>
              <a:latin typeface="Calibri" pitchFamily="34" charset="0"/>
              <a:ea typeface="Calibri" pitchFamily="34" charset="0"/>
            </a:endParaRPr>
          </a:p>
        </p:txBody>
      </p:sp>
      <p:sp>
        <p:nvSpPr>
          <p:cNvPr id="1036" name="Rectangle 40"/>
          <p:cNvSpPr>
            <a:spLocks noChangeArrowheads="1"/>
          </p:cNvSpPr>
          <p:nvPr/>
        </p:nvSpPr>
        <p:spPr bwMode="auto">
          <a:xfrm>
            <a:off x="0" y="35050393"/>
            <a:ext cx="24626911" cy="9541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7300">
                <a:solidFill>
                  <a:schemeClr val="tx1"/>
                </a:solidFill>
                <a:latin typeface="Arial" charset="0"/>
                <a:cs typeface="Arial" charset="0"/>
              </a:defRPr>
            </a:lvl1pPr>
            <a:lvl2pPr marL="742950" indent="-285750" eaLnBrk="0" hangingPunct="0">
              <a:defRPr sz="7300">
                <a:solidFill>
                  <a:schemeClr val="tx1"/>
                </a:solidFill>
                <a:latin typeface="Arial" charset="0"/>
                <a:cs typeface="Arial" charset="0"/>
              </a:defRPr>
            </a:lvl2pPr>
            <a:lvl3pPr marL="1143000" indent="-228600" eaLnBrk="0" hangingPunct="0">
              <a:defRPr sz="7300">
                <a:solidFill>
                  <a:schemeClr val="tx1"/>
                </a:solidFill>
                <a:latin typeface="Arial" charset="0"/>
                <a:cs typeface="Arial" charset="0"/>
              </a:defRPr>
            </a:lvl3pPr>
            <a:lvl4pPr marL="1600200" indent="-228600" eaLnBrk="0" hangingPunct="0">
              <a:defRPr sz="7300">
                <a:solidFill>
                  <a:schemeClr val="tx1"/>
                </a:solidFill>
                <a:latin typeface="Arial" charset="0"/>
                <a:cs typeface="Arial" charset="0"/>
              </a:defRPr>
            </a:lvl4pPr>
            <a:lvl5pPr marL="2057400" indent="-228600" eaLnBrk="0" hangingPunct="0">
              <a:defRPr sz="7300">
                <a:solidFill>
                  <a:schemeClr val="tx1"/>
                </a:solidFill>
                <a:latin typeface="Arial" charset="0"/>
                <a:cs typeface="Arial" charset="0"/>
              </a:defRPr>
            </a:lvl5pPr>
            <a:lvl6pPr marL="2514600" indent="-228600" eaLnBrk="0" fontAlgn="base" hangingPunct="0">
              <a:spcBef>
                <a:spcPct val="0"/>
              </a:spcBef>
              <a:spcAft>
                <a:spcPct val="0"/>
              </a:spcAft>
              <a:defRPr sz="7300">
                <a:solidFill>
                  <a:schemeClr val="tx1"/>
                </a:solidFill>
                <a:latin typeface="Arial" charset="0"/>
                <a:cs typeface="Arial" charset="0"/>
              </a:defRPr>
            </a:lvl6pPr>
            <a:lvl7pPr marL="2971800" indent="-228600" eaLnBrk="0" fontAlgn="base" hangingPunct="0">
              <a:spcBef>
                <a:spcPct val="0"/>
              </a:spcBef>
              <a:spcAft>
                <a:spcPct val="0"/>
              </a:spcAft>
              <a:defRPr sz="7300">
                <a:solidFill>
                  <a:schemeClr val="tx1"/>
                </a:solidFill>
                <a:latin typeface="Arial" charset="0"/>
                <a:cs typeface="Arial" charset="0"/>
              </a:defRPr>
            </a:lvl7pPr>
            <a:lvl8pPr marL="3429000" indent="-228600" eaLnBrk="0" fontAlgn="base" hangingPunct="0">
              <a:spcBef>
                <a:spcPct val="0"/>
              </a:spcBef>
              <a:spcAft>
                <a:spcPct val="0"/>
              </a:spcAft>
              <a:defRPr sz="7300">
                <a:solidFill>
                  <a:schemeClr val="tx1"/>
                </a:solidFill>
                <a:latin typeface="Arial" charset="0"/>
                <a:cs typeface="Arial" charset="0"/>
              </a:defRPr>
            </a:lvl8pPr>
            <a:lvl9pPr marL="3886200" indent="-228600" eaLnBrk="0" fontAlgn="base" hangingPunct="0">
              <a:spcBef>
                <a:spcPct val="0"/>
              </a:spcBef>
              <a:spcAft>
                <a:spcPct val="0"/>
              </a:spcAft>
              <a:defRPr sz="7300">
                <a:solidFill>
                  <a:schemeClr val="tx1"/>
                </a:solidFill>
                <a:latin typeface="Arial" charset="0"/>
                <a:cs typeface="Arial" charset="0"/>
              </a:defRPr>
            </a:lvl9pPr>
          </a:lstStyle>
          <a:p>
            <a:pPr lvl="0"/>
            <a:r>
              <a:rPr lang="en-GB" sz="2800" dirty="0" smtClean="0">
                <a:solidFill>
                  <a:srgbClr val="800000"/>
                </a:solidFill>
                <a:latin typeface="Calibri" pitchFamily="34" charset="0"/>
              </a:rPr>
              <a:t>1)Cahill JD, Furlong ET, </a:t>
            </a:r>
            <a:r>
              <a:rPr lang="en-GB" sz="2800" dirty="0" err="1" smtClean="0">
                <a:solidFill>
                  <a:srgbClr val="800000"/>
                </a:solidFill>
                <a:latin typeface="Calibri" pitchFamily="34" charset="0"/>
              </a:rPr>
              <a:t>Brukhardt</a:t>
            </a:r>
            <a:r>
              <a:rPr lang="en-GB" sz="2800" dirty="0" smtClean="0">
                <a:solidFill>
                  <a:srgbClr val="800000"/>
                </a:solidFill>
                <a:latin typeface="Calibri" pitchFamily="34" charset="0"/>
              </a:rPr>
              <a:t> MR, </a:t>
            </a:r>
            <a:r>
              <a:rPr lang="en-GB" sz="2800" dirty="0" err="1" smtClean="0">
                <a:solidFill>
                  <a:srgbClr val="800000"/>
                </a:solidFill>
                <a:latin typeface="Calibri" pitchFamily="34" charset="0"/>
              </a:rPr>
              <a:t>Kolpin</a:t>
            </a:r>
            <a:r>
              <a:rPr lang="en-GB" sz="2800" dirty="0" smtClean="0">
                <a:solidFill>
                  <a:srgbClr val="800000"/>
                </a:solidFill>
                <a:latin typeface="Calibri" pitchFamily="34" charset="0"/>
              </a:rPr>
              <a:t> D, LG. A (2004) J </a:t>
            </a:r>
            <a:r>
              <a:rPr lang="en-GB" sz="2800" dirty="0" err="1" smtClean="0">
                <a:solidFill>
                  <a:srgbClr val="800000"/>
                </a:solidFill>
                <a:latin typeface="Calibri" pitchFamily="34" charset="0"/>
              </a:rPr>
              <a:t>Chromatogr</a:t>
            </a:r>
            <a:r>
              <a:rPr lang="en-GB" sz="2800" dirty="0" smtClean="0">
                <a:solidFill>
                  <a:srgbClr val="800000"/>
                </a:solidFill>
                <a:latin typeface="Calibri" pitchFamily="34" charset="0"/>
              </a:rPr>
              <a:t> A 1042:171–180, 2) </a:t>
            </a:r>
            <a:r>
              <a:rPr lang="it-IT" sz="2800" dirty="0" err="1" smtClean="0">
                <a:solidFill>
                  <a:srgbClr val="800000"/>
                </a:solidFill>
                <a:latin typeface="Calibri" pitchFamily="34" charset="0"/>
              </a:rPr>
              <a:t>Farre</a:t>
            </a:r>
            <a:r>
              <a:rPr lang="it-IT" sz="2800" dirty="0" smtClean="0">
                <a:solidFill>
                  <a:srgbClr val="800000"/>
                </a:solidFill>
                <a:latin typeface="Calibri" pitchFamily="34" charset="0"/>
              </a:rPr>
              <a:t> M, </a:t>
            </a:r>
            <a:r>
              <a:rPr lang="it-IT" sz="2800" dirty="0" err="1" smtClean="0">
                <a:solidFill>
                  <a:srgbClr val="800000"/>
                </a:solidFill>
                <a:latin typeface="Calibri" pitchFamily="34" charset="0"/>
              </a:rPr>
              <a:t>Ferrer</a:t>
            </a:r>
            <a:r>
              <a:rPr lang="it-IT" sz="2800" dirty="0" smtClean="0">
                <a:solidFill>
                  <a:srgbClr val="800000"/>
                </a:solidFill>
                <a:latin typeface="Calibri" pitchFamily="34" charset="0"/>
              </a:rPr>
              <a:t> I, </a:t>
            </a:r>
            <a:r>
              <a:rPr lang="it-IT" sz="2800" dirty="0" err="1" smtClean="0">
                <a:solidFill>
                  <a:srgbClr val="800000"/>
                </a:solidFill>
                <a:latin typeface="Calibri" pitchFamily="34" charset="0"/>
              </a:rPr>
              <a:t>Ginebreda</a:t>
            </a:r>
            <a:r>
              <a:rPr lang="it-IT" sz="2800" dirty="0" smtClean="0">
                <a:solidFill>
                  <a:srgbClr val="800000"/>
                </a:solidFill>
                <a:latin typeface="Calibri" pitchFamily="34" charset="0"/>
              </a:rPr>
              <a:t> A, </a:t>
            </a:r>
            <a:r>
              <a:rPr lang="it-IT" sz="2800" dirty="0" err="1" smtClean="0">
                <a:solidFill>
                  <a:srgbClr val="800000"/>
                </a:solidFill>
                <a:latin typeface="Calibri" pitchFamily="34" charset="0"/>
              </a:rPr>
              <a:t>Figueras</a:t>
            </a:r>
            <a:r>
              <a:rPr lang="it-IT" sz="2800" dirty="0" smtClean="0">
                <a:solidFill>
                  <a:srgbClr val="800000"/>
                </a:solidFill>
                <a:latin typeface="Calibri" pitchFamily="34" charset="0"/>
              </a:rPr>
              <a:t> M, Olivella L, </a:t>
            </a:r>
            <a:r>
              <a:rPr lang="it-IT" sz="2800" dirty="0" err="1" smtClean="0">
                <a:solidFill>
                  <a:srgbClr val="800000"/>
                </a:solidFill>
                <a:latin typeface="Calibri" pitchFamily="34" charset="0"/>
              </a:rPr>
              <a:t>Tirapu</a:t>
            </a:r>
            <a:r>
              <a:rPr lang="it-IT" sz="2800" dirty="0" smtClean="0">
                <a:solidFill>
                  <a:srgbClr val="800000"/>
                </a:solidFill>
                <a:latin typeface="Calibri" pitchFamily="34" charset="0"/>
              </a:rPr>
              <a:t> L, </a:t>
            </a:r>
            <a:r>
              <a:rPr lang="it-IT" sz="2800" dirty="0" err="1" smtClean="0">
                <a:solidFill>
                  <a:srgbClr val="800000"/>
                </a:solidFill>
                <a:latin typeface="Calibri" pitchFamily="34" charset="0"/>
              </a:rPr>
              <a:t>Vilanova</a:t>
            </a:r>
            <a:r>
              <a:rPr lang="it-IT" sz="2800" dirty="0" smtClean="0">
                <a:solidFill>
                  <a:srgbClr val="800000"/>
                </a:solidFill>
                <a:latin typeface="Calibri" pitchFamily="34" charset="0"/>
              </a:rPr>
              <a:t> M, </a:t>
            </a:r>
            <a:r>
              <a:rPr lang="it-IT" sz="2800" dirty="0" err="1" smtClean="0">
                <a:solidFill>
                  <a:srgbClr val="800000"/>
                </a:solidFill>
                <a:latin typeface="Calibri" pitchFamily="34" charset="0"/>
              </a:rPr>
              <a:t>Barcelo</a:t>
            </a:r>
            <a:r>
              <a:rPr lang="it-IT" sz="2800" dirty="0" smtClean="0">
                <a:solidFill>
                  <a:srgbClr val="800000"/>
                </a:solidFill>
                <a:latin typeface="Calibri" pitchFamily="34" charset="0"/>
              </a:rPr>
              <a:t> D (2001) J </a:t>
            </a:r>
            <a:r>
              <a:rPr lang="it-IT" sz="2800" dirty="0" err="1" smtClean="0">
                <a:solidFill>
                  <a:srgbClr val="800000"/>
                </a:solidFill>
                <a:latin typeface="Calibri" pitchFamily="34" charset="0"/>
              </a:rPr>
              <a:t>Chromatogr</a:t>
            </a:r>
            <a:r>
              <a:rPr lang="it-IT" sz="2800" dirty="0" smtClean="0">
                <a:solidFill>
                  <a:srgbClr val="800000"/>
                </a:solidFill>
                <a:latin typeface="Calibri" pitchFamily="34" charset="0"/>
              </a:rPr>
              <a:t> A 938:187–197</a:t>
            </a:r>
            <a:endParaRPr lang="it-IT" sz="2800" dirty="0">
              <a:solidFill>
                <a:srgbClr val="800000"/>
              </a:solidFill>
              <a:latin typeface="Calibri" pitchFamily="34" charset="0"/>
            </a:endParaRPr>
          </a:p>
        </p:txBody>
      </p:sp>
      <p:sp>
        <p:nvSpPr>
          <p:cNvPr id="1037" name="Rectangle 23"/>
          <p:cNvSpPr>
            <a:spLocks noChangeArrowheads="1"/>
          </p:cNvSpPr>
          <p:nvPr/>
        </p:nvSpPr>
        <p:spPr bwMode="auto">
          <a:xfrm>
            <a:off x="0" y="-608013"/>
            <a:ext cx="184150" cy="12160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eaLnBrk="0" hangingPunct="0">
              <a:defRPr sz="7300">
                <a:solidFill>
                  <a:schemeClr val="tx1"/>
                </a:solidFill>
                <a:latin typeface="Arial" charset="0"/>
                <a:cs typeface="Arial" charset="0"/>
              </a:defRPr>
            </a:lvl1pPr>
            <a:lvl2pPr marL="742950" indent="-285750" eaLnBrk="0" hangingPunct="0">
              <a:defRPr sz="7300">
                <a:solidFill>
                  <a:schemeClr val="tx1"/>
                </a:solidFill>
                <a:latin typeface="Arial" charset="0"/>
                <a:cs typeface="Arial" charset="0"/>
              </a:defRPr>
            </a:lvl2pPr>
            <a:lvl3pPr marL="1143000" indent="-228600" eaLnBrk="0" hangingPunct="0">
              <a:defRPr sz="7300">
                <a:solidFill>
                  <a:schemeClr val="tx1"/>
                </a:solidFill>
                <a:latin typeface="Arial" charset="0"/>
                <a:cs typeface="Arial" charset="0"/>
              </a:defRPr>
            </a:lvl3pPr>
            <a:lvl4pPr marL="1600200" indent="-228600" eaLnBrk="0" hangingPunct="0">
              <a:defRPr sz="7300">
                <a:solidFill>
                  <a:schemeClr val="tx1"/>
                </a:solidFill>
                <a:latin typeface="Arial" charset="0"/>
                <a:cs typeface="Arial" charset="0"/>
              </a:defRPr>
            </a:lvl4pPr>
            <a:lvl5pPr marL="2057400" indent="-228600" eaLnBrk="0" hangingPunct="0">
              <a:defRPr sz="7300">
                <a:solidFill>
                  <a:schemeClr val="tx1"/>
                </a:solidFill>
                <a:latin typeface="Arial" charset="0"/>
                <a:cs typeface="Arial" charset="0"/>
              </a:defRPr>
            </a:lvl5pPr>
            <a:lvl6pPr marL="2514600" indent="-228600" eaLnBrk="0" fontAlgn="base" hangingPunct="0">
              <a:spcBef>
                <a:spcPct val="0"/>
              </a:spcBef>
              <a:spcAft>
                <a:spcPct val="0"/>
              </a:spcAft>
              <a:defRPr sz="7300">
                <a:solidFill>
                  <a:schemeClr val="tx1"/>
                </a:solidFill>
                <a:latin typeface="Arial" charset="0"/>
                <a:cs typeface="Arial" charset="0"/>
              </a:defRPr>
            </a:lvl6pPr>
            <a:lvl7pPr marL="2971800" indent="-228600" eaLnBrk="0" fontAlgn="base" hangingPunct="0">
              <a:spcBef>
                <a:spcPct val="0"/>
              </a:spcBef>
              <a:spcAft>
                <a:spcPct val="0"/>
              </a:spcAft>
              <a:defRPr sz="7300">
                <a:solidFill>
                  <a:schemeClr val="tx1"/>
                </a:solidFill>
                <a:latin typeface="Arial" charset="0"/>
                <a:cs typeface="Arial" charset="0"/>
              </a:defRPr>
            </a:lvl7pPr>
            <a:lvl8pPr marL="3429000" indent="-228600" eaLnBrk="0" fontAlgn="base" hangingPunct="0">
              <a:spcBef>
                <a:spcPct val="0"/>
              </a:spcBef>
              <a:spcAft>
                <a:spcPct val="0"/>
              </a:spcAft>
              <a:defRPr sz="7300">
                <a:solidFill>
                  <a:schemeClr val="tx1"/>
                </a:solidFill>
                <a:latin typeface="Arial" charset="0"/>
                <a:cs typeface="Arial" charset="0"/>
              </a:defRPr>
            </a:lvl8pPr>
            <a:lvl9pPr marL="3886200" indent="-228600" eaLnBrk="0" fontAlgn="base" hangingPunct="0">
              <a:spcBef>
                <a:spcPct val="0"/>
              </a:spcBef>
              <a:spcAft>
                <a:spcPct val="0"/>
              </a:spcAft>
              <a:defRPr sz="7300">
                <a:solidFill>
                  <a:schemeClr val="tx1"/>
                </a:solidFill>
                <a:latin typeface="Arial" charset="0"/>
                <a:cs typeface="Arial" charset="0"/>
              </a:defRPr>
            </a:lvl9pPr>
          </a:lstStyle>
          <a:p>
            <a:pPr eaLnBrk="1" hangingPunct="1"/>
            <a:endParaRPr lang="en-US" altLang="it-IT"/>
          </a:p>
        </p:txBody>
      </p:sp>
      <p:sp>
        <p:nvSpPr>
          <p:cNvPr id="1038" name="Rectangle 24"/>
          <p:cNvSpPr>
            <a:spLocks noChangeArrowheads="1"/>
          </p:cNvSpPr>
          <p:nvPr/>
        </p:nvSpPr>
        <p:spPr bwMode="auto">
          <a:xfrm>
            <a:off x="0" y="-608013"/>
            <a:ext cx="184150" cy="12160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eaLnBrk="0" hangingPunct="0">
              <a:defRPr sz="7300">
                <a:solidFill>
                  <a:schemeClr val="tx1"/>
                </a:solidFill>
                <a:latin typeface="Arial" charset="0"/>
                <a:cs typeface="Arial" charset="0"/>
              </a:defRPr>
            </a:lvl1pPr>
            <a:lvl2pPr marL="742950" indent="-285750" eaLnBrk="0" hangingPunct="0">
              <a:defRPr sz="7300">
                <a:solidFill>
                  <a:schemeClr val="tx1"/>
                </a:solidFill>
                <a:latin typeface="Arial" charset="0"/>
                <a:cs typeface="Arial" charset="0"/>
              </a:defRPr>
            </a:lvl2pPr>
            <a:lvl3pPr marL="1143000" indent="-228600" eaLnBrk="0" hangingPunct="0">
              <a:defRPr sz="7300">
                <a:solidFill>
                  <a:schemeClr val="tx1"/>
                </a:solidFill>
                <a:latin typeface="Arial" charset="0"/>
                <a:cs typeface="Arial" charset="0"/>
              </a:defRPr>
            </a:lvl3pPr>
            <a:lvl4pPr marL="1600200" indent="-228600" eaLnBrk="0" hangingPunct="0">
              <a:defRPr sz="7300">
                <a:solidFill>
                  <a:schemeClr val="tx1"/>
                </a:solidFill>
                <a:latin typeface="Arial" charset="0"/>
                <a:cs typeface="Arial" charset="0"/>
              </a:defRPr>
            </a:lvl4pPr>
            <a:lvl5pPr marL="2057400" indent="-228600" eaLnBrk="0" hangingPunct="0">
              <a:defRPr sz="7300">
                <a:solidFill>
                  <a:schemeClr val="tx1"/>
                </a:solidFill>
                <a:latin typeface="Arial" charset="0"/>
                <a:cs typeface="Arial" charset="0"/>
              </a:defRPr>
            </a:lvl5pPr>
            <a:lvl6pPr marL="2514600" indent="-228600" eaLnBrk="0" fontAlgn="base" hangingPunct="0">
              <a:spcBef>
                <a:spcPct val="0"/>
              </a:spcBef>
              <a:spcAft>
                <a:spcPct val="0"/>
              </a:spcAft>
              <a:defRPr sz="7300">
                <a:solidFill>
                  <a:schemeClr val="tx1"/>
                </a:solidFill>
                <a:latin typeface="Arial" charset="0"/>
                <a:cs typeface="Arial" charset="0"/>
              </a:defRPr>
            </a:lvl6pPr>
            <a:lvl7pPr marL="2971800" indent="-228600" eaLnBrk="0" fontAlgn="base" hangingPunct="0">
              <a:spcBef>
                <a:spcPct val="0"/>
              </a:spcBef>
              <a:spcAft>
                <a:spcPct val="0"/>
              </a:spcAft>
              <a:defRPr sz="7300">
                <a:solidFill>
                  <a:schemeClr val="tx1"/>
                </a:solidFill>
                <a:latin typeface="Arial" charset="0"/>
                <a:cs typeface="Arial" charset="0"/>
              </a:defRPr>
            </a:lvl7pPr>
            <a:lvl8pPr marL="3429000" indent="-228600" eaLnBrk="0" fontAlgn="base" hangingPunct="0">
              <a:spcBef>
                <a:spcPct val="0"/>
              </a:spcBef>
              <a:spcAft>
                <a:spcPct val="0"/>
              </a:spcAft>
              <a:defRPr sz="7300">
                <a:solidFill>
                  <a:schemeClr val="tx1"/>
                </a:solidFill>
                <a:latin typeface="Arial" charset="0"/>
                <a:cs typeface="Arial" charset="0"/>
              </a:defRPr>
            </a:lvl8pPr>
            <a:lvl9pPr marL="3886200" indent="-228600" eaLnBrk="0" fontAlgn="base" hangingPunct="0">
              <a:spcBef>
                <a:spcPct val="0"/>
              </a:spcBef>
              <a:spcAft>
                <a:spcPct val="0"/>
              </a:spcAft>
              <a:defRPr sz="7300">
                <a:solidFill>
                  <a:schemeClr val="tx1"/>
                </a:solidFill>
                <a:latin typeface="Arial" charset="0"/>
                <a:cs typeface="Arial" charset="0"/>
              </a:defRPr>
            </a:lvl9pPr>
          </a:lstStyle>
          <a:p>
            <a:pPr eaLnBrk="1" hangingPunct="1"/>
            <a:endParaRPr lang="en-US" altLang="it-IT"/>
          </a:p>
        </p:txBody>
      </p:sp>
      <p:sp>
        <p:nvSpPr>
          <p:cNvPr id="1040" name="Rectangle 14"/>
          <p:cNvSpPr>
            <a:spLocks noChangeArrowheads="1"/>
          </p:cNvSpPr>
          <p:nvPr/>
        </p:nvSpPr>
        <p:spPr bwMode="auto">
          <a:xfrm>
            <a:off x="0" y="-608013"/>
            <a:ext cx="184150" cy="12160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eaLnBrk="0" hangingPunct="0">
              <a:defRPr sz="7300">
                <a:solidFill>
                  <a:schemeClr val="tx1"/>
                </a:solidFill>
                <a:latin typeface="Arial" charset="0"/>
                <a:cs typeface="Arial" charset="0"/>
              </a:defRPr>
            </a:lvl1pPr>
            <a:lvl2pPr marL="742950" indent="-285750" eaLnBrk="0" hangingPunct="0">
              <a:defRPr sz="7300">
                <a:solidFill>
                  <a:schemeClr val="tx1"/>
                </a:solidFill>
                <a:latin typeface="Arial" charset="0"/>
                <a:cs typeface="Arial" charset="0"/>
              </a:defRPr>
            </a:lvl2pPr>
            <a:lvl3pPr marL="1143000" indent="-228600" eaLnBrk="0" hangingPunct="0">
              <a:defRPr sz="7300">
                <a:solidFill>
                  <a:schemeClr val="tx1"/>
                </a:solidFill>
                <a:latin typeface="Arial" charset="0"/>
                <a:cs typeface="Arial" charset="0"/>
              </a:defRPr>
            </a:lvl3pPr>
            <a:lvl4pPr marL="1600200" indent="-228600" eaLnBrk="0" hangingPunct="0">
              <a:defRPr sz="7300">
                <a:solidFill>
                  <a:schemeClr val="tx1"/>
                </a:solidFill>
                <a:latin typeface="Arial" charset="0"/>
                <a:cs typeface="Arial" charset="0"/>
              </a:defRPr>
            </a:lvl4pPr>
            <a:lvl5pPr marL="2057400" indent="-228600" eaLnBrk="0" hangingPunct="0">
              <a:defRPr sz="7300">
                <a:solidFill>
                  <a:schemeClr val="tx1"/>
                </a:solidFill>
                <a:latin typeface="Arial" charset="0"/>
                <a:cs typeface="Arial" charset="0"/>
              </a:defRPr>
            </a:lvl5pPr>
            <a:lvl6pPr marL="2514600" indent="-228600" eaLnBrk="0" fontAlgn="base" hangingPunct="0">
              <a:spcBef>
                <a:spcPct val="0"/>
              </a:spcBef>
              <a:spcAft>
                <a:spcPct val="0"/>
              </a:spcAft>
              <a:defRPr sz="7300">
                <a:solidFill>
                  <a:schemeClr val="tx1"/>
                </a:solidFill>
                <a:latin typeface="Arial" charset="0"/>
                <a:cs typeface="Arial" charset="0"/>
              </a:defRPr>
            </a:lvl6pPr>
            <a:lvl7pPr marL="2971800" indent="-228600" eaLnBrk="0" fontAlgn="base" hangingPunct="0">
              <a:spcBef>
                <a:spcPct val="0"/>
              </a:spcBef>
              <a:spcAft>
                <a:spcPct val="0"/>
              </a:spcAft>
              <a:defRPr sz="7300">
                <a:solidFill>
                  <a:schemeClr val="tx1"/>
                </a:solidFill>
                <a:latin typeface="Arial" charset="0"/>
                <a:cs typeface="Arial" charset="0"/>
              </a:defRPr>
            </a:lvl7pPr>
            <a:lvl8pPr marL="3429000" indent="-228600" eaLnBrk="0" fontAlgn="base" hangingPunct="0">
              <a:spcBef>
                <a:spcPct val="0"/>
              </a:spcBef>
              <a:spcAft>
                <a:spcPct val="0"/>
              </a:spcAft>
              <a:defRPr sz="7300">
                <a:solidFill>
                  <a:schemeClr val="tx1"/>
                </a:solidFill>
                <a:latin typeface="Arial" charset="0"/>
                <a:cs typeface="Arial" charset="0"/>
              </a:defRPr>
            </a:lvl8pPr>
            <a:lvl9pPr marL="3886200" indent="-228600" eaLnBrk="0" fontAlgn="base" hangingPunct="0">
              <a:spcBef>
                <a:spcPct val="0"/>
              </a:spcBef>
              <a:spcAft>
                <a:spcPct val="0"/>
              </a:spcAft>
              <a:defRPr sz="7300">
                <a:solidFill>
                  <a:schemeClr val="tx1"/>
                </a:solidFill>
                <a:latin typeface="Arial" charset="0"/>
                <a:cs typeface="Arial" charset="0"/>
              </a:defRPr>
            </a:lvl9pPr>
          </a:lstStyle>
          <a:p>
            <a:pPr eaLnBrk="1" hangingPunct="1"/>
            <a:endParaRPr lang="it-IT" altLang="it-IT"/>
          </a:p>
        </p:txBody>
      </p:sp>
      <p:sp>
        <p:nvSpPr>
          <p:cNvPr id="1041" name="Rectangle 16"/>
          <p:cNvSpPr>
            <a:spLocks noChangeArrowheads="1"/>
          </p:cNvSpPr>
          <p:nvPr/>
        </p:nvSpPr>
        <p:spPr bwMode="auto">
          <a:xfrm>
            <a:off x="0" y="-608013"/>
            <a:ext cx="184150" cy="12160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eaLnBrk="0" hangingPunct="0">
              <a:defRPr sz="7300">
                <a:solidFill>
                  <a:schemeClr val="tx1"/>
                </a:solidFill>
                <a:latin typeface="Arial" charset="0"/>
                <a:cs typeface="Arial" charset="0"/>
              </a:defRPr>
            </a:lvl1pPr>
            <a:lvl2pPr marL="742950" indent="-285750" eaLnBrk="0" hangingPunct="0">
              <a:defRPr sz="7300">
                <a:solidFill>
                  <a:schemeClr val="tx1"/>
                </a:solidFill>
                <a:latin typeface="Arial" charset="0"/>
                <a:cs typeface="Arial" charset="0"/>
              </a:defRPr>
            </a:lvl2pPr>
            <a:lvl3pPr marL="1143000" indent="-228600" eaLnBrk="0" hangingPunct="0">
              <a:defRPr sz="7300">
                <a:solidFill>
                  <a:schemeClr val="tx1"/>
                </a:solidFill>
                <a:latin typeface="Arial" charset="0"/>
                <a:cs typeface="Arial" charset="0"/>
              </a:defRPr>
            </a:lvl3pPr>
            <a:lvl4pPr marL="1600200" indent="-228600" eaLnBrk="0" hangingPunct="0">
              <a:defRPr sz="7300">
                <a:solidFill>
                  <a:schemeClr val="tx1"/>
                </a:solidFill>
                <a:latin typeface="Arial" charset="0"/>
                <a:cs typeface="Arial" charset="0"/>
              </a:defRPr>
            </a:lvl4pPr>
            <a:lvl5pPr marL="2057400" indent="-228600" eaLnBrk="0" hangingPunct="0">
              <a:defRPr sz="7300">
                <a:solidFill>
                  <a:schemeClr val="tx1"/>
                </a:solidFill>
                <a:latin typeface="Arial" charset="0"/>
                <a:cs typeface="Arial" charset="0"/>
              </a:defRPr>
            </a:lvl5pPr>
            <a:lvl6pPr marL="2514600" indent="-228600" eaLnBrk="0" fontAlgn="base" hangingPunct="0">
              <a:spcBef>
                <a:spcPct val="0"/>
              </a:spcBef>
              <a:spcAft>
                <a:spcPct val="0"/>
              </a:spcAft>
              <a:defRPr sz="7300">
                <a:solidFill>
                  <a:schemeClr val="tx1"/>
                </a:solidFill>
                <a:latin typeface="Arial" charset="0"/>
                <a:cs typeface="Arial" charset="0"/>
              </a:defRPr>
            </a:lvl6pPr>
            <a:lvl7pPr marL="2971800" indent="-228600" eaLnBrk="0" fontAlgn="base" hangingPunct="0">
              <a:spcBef>
                <a:spcPct val="0"/>
              </a:spcBef>
              <a:spcAft>
                <a:spcPct val="0"/>
              </a:spcAft>
              <a:defRPr sz="7300">
                <a:solidFill>
                  <a:schemeClr val="tx1"/>
                </a:solidFill>
                <a:latin typeface="Arial" charset="0"/>
                <a:cs typeface="Arial" charset="0"/>
              </a:defRPr>
            </a:lvl7pPr>
            <a:lvl8pPr marL="3429000" indent="-228600" eaLnBrk="0" fontAlgn="base" hangingPunct="0">
              <a:spcBef>
                <a:spcPct val="0"/>
              </a:spcBef>
              <a:spcAft>
                <a:spcPct val="0"/>
              </a:spcAft>
              <a:defRPr sz="7300">
                <a:solidFill>
                  <a:schemeClr val="tx1"/>
                </a:solidFill>
                <a:latin typeface="Arial" charset="0"/>
                <a:cs typeface="Arial" charset="0"/>
              </a:defRPr>
            </a:lvl8pPr>
            <a:lvl9pPr marL="3886200" indent="-228600" eaLnBrk="0" fontAlgn="base" hangingPunct="0">
              <a:spcBef>
                <a:spcPct val="0"/>
              </a:spcBef>
              <a:spcAft>
                <a:spcPct val="0"/>
              </a:spcAft>
              <a:defRPr sz="7300">
                <a:solidFill>
                  <a:schemeClr val="tx1"/>
                </a:solidFill>
                <a:latin typeface="Arial" charset="0"/>
                <a:cs typeface="Arial" charset="0"/>
              </a:defRPr>
            </a:lvl9pPr>
          </a:lstStyle>
          <a:p>
            <a:pPr eaLnBrk="1" hangingPunct="1"/>
            <a:endParaRPr lang="it-IT" altLang="it-IT"/>
          </a:p>
        </p:txBody>
      </p:sp>
      <p:sp>
        <p:nvSpPr>
          <p:cNvPr id="1042" name="Rectangle 20"/>
          <p:cNvSpPr>
            <a:spLocks noChangeArrowheads="1"/>
          </p:cNvSpPr>
          <p:nvPr/>
        </p:nvSpPr>
        <p:spPr bwMode="auto">
          <a:xfrm>
            <a:off x="0" y="-608013"/>
            <a:ext cx="184150" cy="12160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eaLnBrk="0" hangingPunct="0">
              <a:defRPr sz="7300">
                <a:solidFill>
                  <a:schemeClr val="tx1"/>
                </a:solidFill>
                <a:latin typeface="Arial" charset="0"/>
                <a:cs typeface="Arial" charset="0"/>
              </a:defRPr>
            </a:lvl1pPr>
            <a:lvl2pPr marL="742950" indent="-285750" eaLnBrk="0" hangingPunct="0">
              <a:defRPr sz="7300">
                <a:solidFill>
                  <a:schemeClr val="tx1"/>
                </a:solidFill>
                <a:latin typeface="Arial" charset="0"/>
                <a:cs typeface="Arial" charset="0"/>
              </a:defRPr>
            </a:lvl2pPr>
            <a:lvl3pPr marL="1143000" indent="-228600" eaLnBrk="0" hangingPunct="0">
              <a:defRPr sz="7300">
                <a:solidFill>
                  <a:schemeClr val="tx1"/>
                </a:solidFill>
                <a:latin typeface="Arial" charset="0"/>
                <a:cs typeface="Arial" charset="0"/>
              </a:defRPr>
            </a:lvl3pPr>
            <a:lvl4pPr marL="1600200" indent="-228600" eaLnBrk="0" hangingPunct="0">
              <a:defRPr sz="7300">
                <a:solidFill>
                  <a:schemeClr val="tx1"/>
                </a:solidFill>
                <a:latin typeface="Arial" charset="0"/>
                <a:cs typeface="Arial" charset="0"/>
              </a:defRPr>
            </a:lvl4pPr>
            <a:lvl5pPr marL="2057400" indent="-228600" eaLnBrk="0" hangingPunct="0">
              <a:defRPr sz="7300">
                <a:solidFill>
                  <a:schemeClr val="tx1"/>
                </a:solidFill>
                <a:latin typeface="Arial" charset="0"/>
                <a:cs typeface="Arial" charset="0"/>
              </a:defRPr>
            </a:lvl5pPr>
            <a:lvl6pPr marL="2514600" indent="-228600" eaLnBrk="0" fontAlgn="base" hangingPunct="0">
              <a:spcBef>
                <a:spcPct val="0"/>
              </a:spcBef>
              <a:spcAft>
                <a:spcPct val="0"/>
              </a:spcAft>
              <a:defRPr sz="7300">
                <a:solidFill>
                  <a:schemeClr val="tx1"/>
                </a:solidFill>
                <a:latin typeface="Arial" charset="0"/>
                <a:cs typeface="Arial" charset="0"/>
              </a:defRPr>
            </a:lvl6pPr>
            <a:lvl7pPr marL="2971800" indent="-228600" eaLnBrk="0" fontAlgn="base" hangingPunct="0">
              <a:spcBef>
                <a:spcPct val="0"/>
              </a:spcBef>
              <a:spcAft>
                <a:spcPct val="0"/>
              </a:spcAft>
              <a:defRPr sz="7300">
                <a:solidFill>
                  <a:schemeClr val="tx1"/>
                </a:solidFill>
                <a:latin typeface="Arial" charset="0"/>
                <a:cs typeface="Arial" charset="0"/>
              </a:defRPr>
            </a:lvl7pPr>
            <a:lvl8pPr marL="3429000" indent="-228600" eaLnBrk="0" fontAlgn="base" hangingPunct="0">
              <a:spcBef>
                <a:spcPct val="0"/>
              </a:spcBef>
              <a:spcAft>
                <a:spcPct val="0"/>
              </a:spcAft>
              <a:defRPr sz="7300">
                <a:solidFill>
                  <a:schemeClr val="tx1"/>
                </a:solidFill>
                <a:latin typeface="Arial" charset="0"/>
                <a:cs typeface="Arial" charset="0"/>
              </a:defRPr>
            </a:lvl8pPr>
            <a:lvl9pPr marL="3886200" indent="-228600" eaLnBrk="0" fontAlgn="base" hangingPunct="0">
              <a:spcBef>
                <a:spcPct val="0"/>
              </a:spcBef>
              <a:spcAft>
                <a:spcPct val="0"/>
              </a:spcAft>
              <a:defRPr sz="7300">
                <a:solidFill>
                  <a:schemeClr val="tx1"/>
                </a:solidFill>
                <a:latin typeface="Arial" charset="0"/>
                <a:cs typeface="Arial" charset="0"/>
              </a:defRPr>
            </a:lvl9pPr>
          </a:lstStyle>
          <a:p>
            <a:pPr eaLnBrk="1" hangingPunct="1"/>
            <a:endParaRPr lang="it-IT" altLang="it-IT"/>
          </a:p>
        </p:txBody>
      </p:sp>
      <p:sp>
        <p:nvSpPr>
          <p:cNvPr id="1043" name="Rectangle 22"/>
          <p:cNvSpPr>
            <a:spLocks noChangeArrowheads="1"/>
          </p:cNvSpPr>
          <p:nvPr/>
        </p:nvSpPr>
        <p:spPr bwMode="auto">
          <a:xfrm>
            <a:off x="0" y="-608013"/>
            <a:ext cx="184150" cy="12160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eaLnBrk="0" hangingPunct="0">
              <a:defRPr sz="7300">
                <a:solidFill>
                  <a:schemeClr val="tx1"/>
                </a:solidFill>
                <a:latin typeface="Arial" charset="0"/>
                <a:cs typeface="Arial" charset="0"/>
              </a:defRPr>
            </a:lvl1pPr>
            <a:lvl2pPr marL="742950" indent="-285750" eaLnBrk="0" hangingPunct="0">
              <a:defRPr sz="7300">
                <a:solidFill>
                  <a:schemeClr val="tx1"/>
                </a:solidFill>
                <a:latin typeface="Arial" charset="0"/>
                <a:cs typeface="Arial" charset="0"/>
              </a:defRPr>
            </a:lvl2pPr>
            <a:lvl3pPr marL="1143000" indent="-228600" eaLnBrk="0" hangingPunct="0">
              <a:defRPr sz="7300">
                <a:solidFill>
                  <a:schemeClr val="tx1"/>
                </a:solidFill>
                <a:latin typeface="Arial" charset="0"/>
                <a:cs typeface="Arial" charset="0"/>
              </a:defRPr>
            </a:lvl3pPr>
            <a:lvl4pPr marL="1600200" indent="-228600" eaLnBrk="0" hangingPunct="0">
              <a:defRPr sz="7300">
                <a:solidFill>
                  <a:schemeClr val="tx1"/>
                </a:solidFill>
                <a:latin typeface="Arial" charset="0"/>
                <a:cs typeface="Arial" charset="0"/>
              </a:defRPr>
            </a:lvl4pPr>
            <a:lvl5pPr marL="2057400" indent="-228600" eaLnBrk="0" hangingPunct="0">
              <a:defRPr sz="7300">
                <a:solidFill>
                  <a:schemeClr val="tx1"/>
                </a:solidFill>
                <a:latin typeface="Arial" charset="0"/>
                <a:cs typeface="Arial" charset="0"/>
              </a:defRPr>
            </a:lvl5pPr>
            <a:lvl6pPr marL="2514600" indent="-228600" eaLnBrk="0" fontAlgn="base" hangingPunct="0">
              <a:spcBef>
                <a:spcPct val="0"/>
              </a:spcBef>
              <a:spcAft>
                <a:spcPct val="0"/>
              </a:spcAft>
              <a:defRPr sz="7300">
                <a:solidFill>
                  <a:schemeClr val="tx1"/>
                </a:solidFill>
                <a:latin typeface="Arial" charset="0"/>
                <a:cs typeface="Arial" charset="0"/>
              </a:defRPr>
            </a:lvl6pPr>
            <a:lvl7pPr marL="2971800" indent="-228600" eaLnBrk="0" fontAlgn="base" hangingPunct="0">
              <a:spcBef>
                <a:spcPct val="0"/>
              </a:spcBef>
              <a:spcAft>
                <a:spcPct val="0"/>
              </a:spcAft>
              <a:defRPr sz="7300">
                <a:solidFill>
                  <a:schemeClr val="tx1"/>
                </a:solidFill>
                <a:latin typeface="Arial" charset="0"/>
                <a:cs typeface="Arial" charset="0"/>
              </a:defRPr>
            </a:lvl7pPr>
            <a:lvl8pPr marL="3429000" indent="-228600" eaLnBrk="0" fontAlgn="base" hangingPunct="0">
              <a:spcBef>
                <a:spcPct val="0"/>
              </a:spcBef>
              <a:spcAft>
                <a:spcPct val="0"/>
              </a:spcAft>
              <a:defRPr sz="7300">
                <a:solidFill>
                  <a:schemeClr val="tx1"/>
                </a:solidFill>
                <a:latin typeface="Arial" charset="0"/>
                <a:cs typeface="Arial" charset="0"/>
              </a:defRPr>
            </a:lvl8pPr>
            <a:lvl9pPr marL="3886200" indent="-228600" eaLnBrk="0" fontAlgn="base" hangingPunct="0">
              <a:spcBef>
                <a:spcPct val="0"/>
              </a:spcBef>
              <a:spcAft>
                <a:spcPct val="0"/>
              </a:spcAft>
              <a:defRPr sz="7300">
                <a:solidFill>
                  <a:schemeClr val="tx1"/>
                </a:solidFill>
                <a:latin typeface="Arial" charset="0"/>
                <a:cs typeface="Arial" charset="0"/>
              </a:defRPr>
            </a:lvl9pPr>
          </a:lstStyle>
          <a:p>
            <a:pPr eaLnBrk="1" hangingPunct="1"/>
            <a:endParaRPr lang="it-IT" altLang="it-IT"/>
          </a:p>
        </p:txBody>
      </p:sp>
      <p:sp>
        <p:nvSpPr>
          <p:cNvPr id="1044" name="Rectangle 24"/>
          <p:cNvSpPr>
            <a:spLocks noChangeArrowheads="1"/>
          </p:cNvSpPr>
          <p:nvPr/>
        </p:nvSpPr>
        <p:spPr bwMode="auto">
          <a:xfrm>
            <a:off x="0" y="-608013"/>
            <a:ext cx="184150" cy="12160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eaLnBrk="0" hangingPunct="0">
              <a:defRPr sz="7300">
                <a:solidFill>
                  <a:schemeClr val="tx1"/>
                </a:solidFill>
                <a:latin typeface="Arial" charset="0"/>
                <a:cs typeface="Arial" charset="0"/>
              </a:defRPr>
            </a:lvl1pPr>
            <a:lvl2pPr marL="742950" indent="-285750" eaLnBrk="0" hangingPunct="0">
              <a:defRPr sz="7300">
                <a:solidFill>
                  <a:schemeClr val="tx1"/>
                </a:solidFill>
                <a:latin typeface="Arial" charset="0"/>
                <a:cs typeface="Arial" charset="0"/>
              </a:defRPr>
            </a:lvl2pPr>
            <a:lvl3pPr marL="1143000" indent="-228600" eaLnBrk="0" hangingPunct="0">
              <a:defRPr sz="7300">
                <a:solidFill>
                  <a:schemeClr val="tx1"/>
                </a:solidFill>
                <a:latin typeface="Arial" charset="0"/>
                <a:cs typeface="Arial" charset="0"/>
              </a:defRPr>
            </a:lvl3pPr>
            <a:lvl4pPr marL="1600200" indent="-228600" eaLnBrk="0" hangingPunct="0">
              <a:defRPr sz="7300">
                <a:solidFill>
                  <a:schemeClr val="tx1"/>
                </a:solidFill>
                <a:latin typeface="Arial" charset="0"/>
                <a:cs typeface="Arial" charset="0"/>
              </a:defRPr>
            </a:lvl4pPr>
            <a:lvl5pPr marL="2057400" indent="-228600" eaLnBrk="0" hangingPunct="0">
              <a:defRPr sz="7300">
                <a:solidFill>
                  <a:schemeClr val="tx1"/>
                </a:solidFill>
                <a:latin typeface="Arial" charset="0"/>
                <a:cs typeface="Arial" charset="0"/>
              </a:defRPr>
            </a:lvl5pPr>
            <a:lvl6pPr marL="2514600" indent="-228600" eaLnBrk="0" fontAlgn="base" hangingPunct="0">
              <a:spcBef>
                <a:spcPct val="0"/>
              </a:spcBef>
              <a:spcAft>
                <a:spcPct val="0"/>
              </a:spcAft>
              <a:defRPr sz="7300">
                <a:solidFill>
                  <a:schemeClr val="tx1"/>
                </a:solidFill>
                <a:latin typeface="Arial" charset="0"/>
                <a:cs typeface="Arial" charset="0"/>
              </a:defRPr>
            </a:lvl6pPr>
            <a:lvl7pPr marL="2971800" indent="-228600" eaLnBrk="0" fontAlgn="base" hangingPunct="0">
              <a:spcBef>
                <a:spcPct val="0"/>
              </a:spcBef>
              <a:spcAft>
                <a:spcPct val="0"/>
              </a:spcAft>
              <a:defRPr sz="7300">
                <a:solidFill>
                  <a:schemeClr val="tx1"/>
                </a:solidFill>
                <a:latin typeface="Arial" charset="0"/>
                <a:cs typeface="Arial" charset="0"/>
              </a:defRPr>
            </a:lvl7pPr>
            <a:lvl8pPr marL="3429000" indent="-228600" eaLnBrk="0" fontAlgn="base" hangingPunct="0">
              <a:spcBef>
                <a:spcPct val="0"/>
              </a:spcBef>
              <a:spcAft>
                <a:spcPct val="0"/>
              </a:spcAft>
              <a:defRPr sz="7300">
                <a:solidFill>
                  <a:schemeClr val="tx1"/>
                </a:solidFill>
                <a:latin typeface="Arial" charset="0"/>
                <a:cs typeface="Arial" charset="0"/>
              </a:defRPr>
            </a:lvl8pPr>
            <a:lvl9pPr marL="3886200" indent="-228600" eaLnBrk="0" fontAlgn="base" hangingPunct="0">
              <a:spcBef>
                <a:spcPct val="0"/>
              </a:spcBef>
              <a:spcAft>
                <a:spcPct val="0"/>
              </a:spcAft>
              <a:defRPr sz="7300">
                <a:solidFill>
                  <a:schemeClr val="tx1"/>
                </a:solidFill>
                <a:latin typeface="Arial" charset="0"/>
                <a:cs typeface="Arial" charset="0"/>
              </a:defRPr>
            </a:lvl9pPr>
          </a:lstStyle>
          <a:p>
            <a:pPr eaLnBrk="1" hangingPunct="1"/>
            <a:endParaRPr lang="it-IT" altLang="it-IT"/>
          </a:p>
        </p:txBody>
      </p:sp>
      <p:sp>
        <p:nvSpPr>
          <p:cNvPr id="1045" name="Rectangle 26"/>
          <p:cNvSpPr>
            <a:spLocks noChangeArrowheads="1"/>
          </p:cNvSpPr>
          <p:nvPr/>
        </p:nvSpPr>
        <p:spPr bwMode="auto">
          <a:xfrm>
            <a:off x="0" y="-390525"/>
            <a:ext cx="184150" cy="1216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eaLnBrk="0" hangingPunct="0">
              <a:defRPr sz="7300">
                <a:solidFill>
                  <a:schemeClr val="tx1"/>
                </a:solidFill>
                <a:latin typeface="Arial" charset="0"/>
                <a:cs typeface="Arial" charset="0"/>
              </a:defRPr>
            </a:lvl1pPr>
            <a:lvl2pPr marL="742950" indent="-285750" eaLnBrk="0" hangingPunct="0">
              <a:defRPr sz="7300">
                <a:solidFill>
                  <a:schemeClr val="tx1"/>
                </a:solidFill>
                <a:latin typeface="Arial" charset="0"/>
                <a:cs typeface="Arial" charset="0"/>
              </a:defRPr>
            </a:lvl2pPr>
            <a:lvl3pPr marL="1143000" indent="-228600" eaLnBrk="0" hangingPunct="0">
              <a:defRPr sz="7300">
                <a:solidFill>
                  <a:schemeClr val="tx1"/>
                </a:solidFill>
                <a:latin typeface="Arial" charset="0"/>
                <a:cs typeface="Arial" charset="0"/>
              </a:defRPr>
            </a:lvl3pPr>
            <a:lvl4pPr marL="1600200" indent="-228600" eaLnBrk="0" hangingPunct="0">
              <a:defRPr sz="7300">
                <a:solidFill>
                  <a:schemeClr val="tx1"/>
                </a:solidFill>
                <a:latin typeface="Arial" charset="0"/>
                <a:cs typeface="Arial" charset="0"/>
              </a:defRPr>
            </a:lvl4pPr>
            <a:lvl5pPr marL="2057400" indent="-228600" eaLnBrk="0" hangingPunct="0">
              <a:defRPr sz="7300">
                <a:solidFill>
                  <a:schemeClr val="tx1"/>
                </a:solidFill>
                <a:latin typeface="Arial" charset="0"/>
                <a:cs typeface="Arial" charset="0"/>
              </a:defRPr>
            </a:lvl5pPr>
            <a:lvl6pPr marL="2514600" indent="-228600" eaLnBrk="0" fontAlgn="base" hangingPunct="0">
              <a:spcBef>
                <a:spcPct val="0"/>
              </a:spcBef>
              <a:spcAft>
                <a:spcPct val="0"/>
              </a:spcAft>
              <a:defRPr sz="7300">
                <a:solidFill>
                  <a:schemeClr val="tx1"/>
                </a:solidFill>
                <a:latin typeface="Arial" charset="0"/>
                <a:cs typeface="Arial" charset="0"/>
              </a:defRPr>
            </a:lvl6pPr>
            <a:lvl7pPr marL="2971800" indent="-228600" eaLnBrk="0" fontAlgn="base" hangingPunct="0">
              <a:spcBef>
                <a:spcPct val="0"/>
              </a:spcBef>
              <a:spcAft>
                <a:spcPct val="0"/>
              </a:spcAft>
              <a:defRPr sz="7300">
                <a:solidFill>
                  <a:schemeClr val="tx1"/>
                </a:solidFill>
                <a:latin typeface="Arial" charset="0"/>
                <a:cs typeface="Arial" charset="0"/>
              </a:defRPr>
            </a:lvl7pPr>
            <a:lvl8pPr marL="3429000" indent="-228600" eaLnBrk="0" fontAlgn="base" hangingPunct="0">
              <a:spcBef>
                <a:spcPct val="0"/>
              </a:spcBef>
              <a:spcAft>
                <a:spcPct val="0"/>
              </a:spcAft>
              <a:defRPr sz="7300">
                <a:solidFill>
                  <a:schemeClr val="tx1"/>
                </a:solidFill>
                <a:latin typeface="Arial" charset="0"/>
                <a:cs typeface="Arial" charset="0"/>
              </a:defRPr>
            </a:lvl8pPr>
            <a:lvl9pPr marL="3886200" indent="-228600" eaLnBrk="0" fontAlgn="base" hangingPunct="0">
              <a:spcBef>
                <a:spcPct val="0"/>
              </a:spcBef>
              <a:spcAft>
                <a:spcPct val="0"/>
              </a:spcAft>
              <a:defRPr sz="7300">
                <a:solidFill>
                  <a:schemeClr val="tx1"/>
                </a:solidFill>
                <a:latin typeface="Arial" charset="0"/>
                <a:cs typeface="Arial" charset="0"/>
              </a:defRPr>
            </a:lvl9pPr>
          </a:lstStyle>
          <a:p>
            <a:pPr eaLnBrk="1" hangingPunct="1"/>
            <a:endParaRPr lang="it-IT" altLang="it-IT"/>
          </a:p>
        </p:txBody>
      </p:sp>
      <p:sp>
        <p:nvSpPr>
          <p:cNvPr id="1046" name="Rectangle 29"/>
          <p:cNvSpPr>
            <a:spLocks noChangeArrowheads="1"/>
          </p:cNvSpPr>
          <p:nvPr/>
        </p:nvSpPr>
        <p:spPr bwMode="auto">
          <a:xfrm>
            <a:off x="0" y="-608013"/>
            <a:ext cx="184150" cy="12160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eaLnBrk="0" hangingPunct="0">
              <a:defRPr sz="7300">
                <a:solidFill>
                  <a:schemeClr val="tx1"/>
                </a:solidFill>
                <a:latin typeface="Arial" charset="0"/>
                <a:cs typeface="Arial" charset="0"/>
              </a:defRPr>
            </a:lvl1pPr>
            <a:lvl2pPr marL="742950" indent="-285750" eaLnBrk="0" hangingPunct="0">
              <a:defRPr sz="7300">
                <a:solidFill>
                  <a:schemeClr val="tx1"/>
                </a:solidFill>
                <a:latin typeface="Arial" charset="0"/>
                <a:cs typeface="Arial" charset="0"/>
              </a:defRPr>
            </a:lvl2pPr>
            <a:lvl3pPr marL="1143000" indent="-228600" eaLnBrk="0" hangingPunct="0">
              <a:defRPr sz="7300">
                <a:solidFill>
                  <a:schemeClr val="tx1"/>
                </a:solidFill>
                <a:latin typeface="Arial" charset="0"/>
                <a:cs typeface="Arial" charset="0"/>
              </a:defRPr>
            </a:lvl3pPr>
            <a:lvl4pPr marL="1600200" indent="-228600" eaLnBrk="0" hangingPunct="0">
              <a:defRPr sz="7300">
                <a:solidFill>
                  <a:schemeClr val="tx1"/>
                </a:solidFill>
                <a:latin typeface="Arial" charset="0"/>
                <a:cs typeface="Arial" charset="0"/>
              </a:defRPr>
            </a:lvl4pPr>
            <a:lvl5pPr marL="2057400" indent="-228600" eaLnBrk="0" hangingPunct="0">
              <a:defRPr sz="7300">
                <a:solidFill>
                  <a:schemeClr val="tx1"/>
                </a:solidFill>
                <a:latin typeface="Arial" charset="0"/>
                <a:cs typeface="Arial" charset="0"/>
              </a:defRPr>
            </a:lvl5pPr>
            <a:lvl6pPr marL="2514600" indent="-228600" eaLnBrk="0" fontAlgn="base" hangingPunct="0">
              <a:spcBef>
                <a:spcPct val="0"/>
              </a:spcBef>
              <a:spcAft>
                <a:spcPct val="0"/>
              </a:spcAft>
              <a:defRPr sz="7300">
                <a:solidFill>
                  <a:schemeClr val="tx1"/>
                </a:solidFill>
                <a:latin typeface="Arial" charset="0"/>
                <a:cs typeface="Arial" charset="0"/>
              </a:defRPr>
            </a:lvl6pPr>
            <a:lvl7pPr marL="2971800" indent="-228600" eaLnBrk="0" fontAlgn="base" hangingPunct="0">
              <a:spcBef>
                <a:spcPct val="0"/>
              </a:spcBef>
              <a:spcAft>
                <a:spcPct val="0"/>
              </a:spcAft>
              <a:defRPr sz="7300">
                <a:solidFill>
                  <a:schemeClr val="tx1"/>
                </a:solidFill>
                <a:latin typeface="Arial" charset="0"/>
                <a:cs typeface="Arial" charset="0"/>
              </a:defRPr>
            </a:lvl7pPr>
            <a:lvl8pPr marL="3429000" indent="-228600" eaLnBrk="0" fontAlgn="base" hangingPunct="0">
              <a:spcBef>
                <a:spcPct val="0"/>
              </a:spcBef>
              <a:spcAft>
                <a:spcPct val="0"/>
              </a:spcAft>
              <a:defRPr sz="7300">
                <a:solidFill>
                  <a:schemeClr val="tx1"/>
                </a:solidFill>
                <a:latin typeface="Arial" charset="0"/>
                <a:cs typeface="Arial" charset="0"/>
              </a:defRPr>
            </a:lvl8pPr>
            <a:lvl9pPr marL="3886200" indent="-228600" eaLnBrk="0" fontAlgn="base" hangingPunct="0">
              <a:spcBef>
                <a:spcPct val="0"/>
              </a:spcBef>
              <a:spcAft>
                <a:spcPct val="0"/>
              </a:spcAft>
              <a:defRPr sz="7300">
                <a:solidFill>
                  <a:schemeClr val="tx1"/>
                </a:solidFill>
                <a:latin typeface="Arial" charset="0"/>
                <a:cs typeface="Arial" charset="0"/>
              </a:defRPr>
            </a:lvl9pPr>
          </a:lstStyle>
          <a:p>
            <a:pPr eaLnBrk="1" hangingPunct="1"/>
            <a:endParaRPr lang="it-IT" altLang="it-IT"/>
          </a:p>
        </p:txBody>
      </p:sp>
      <p:sp>
        <p:nvSpPr>
          <p:cNvPr id="1047" name="Rectangle 33"/>
          <p:cNvSpPr>
            <a:spLocks noChangeArrowheads="1"/>
          </p:cNvSpPr>
          <p:nvPr/>
        </p:nvSpPr>
        <p:spPr bwMode="auto">
          <a:xfrm>
            <a:off x="0" y="-608013"/>
            <a:ext cx="184150" cy="12160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eaLnBrk="0" hangingPunct="0">
              <a:defRPr sz="7300">
                <a:solidFill>
                  <a:schemeClr val="tx1"/>
                </a:solidFill>
                <a:latin typeface="Arial" charset="0"/>
                <a:cs typeface="Arial" charset="0"/>
              </a:defRPr>
            </a:lvl1pPr>
            <a:lvl2pPr marL="742950" indent="-285750" eaLnBrk="0" hangingPunct="0">
              <a:defRPr sz="7300">
                <a:solidFill>
                  <a:schemeClr val="tx1"/>
                </a:solidFill>
                <a:latin typeface="Arial" charset="0"/>
                <a:cs typeface="Arial" charset="0"/>
              </a:defRPr>
            </a:lvl2pPr>
            <a:lvl3pPr marL="1143000" indent="-228600" eaLnBrk="0" hangingPunct="0">
              <a:defRPr sz="7300">
                <a:solidFill>
                  <a:schemeClr val="tx1"/>
                </a:solidFill>
                <a:latin typeface="Arial" charset="0"/>
                <a:cs typeface="Arial" charset="0"/>
              </a:defRPr>
            </a:lvl3pPr>
            <a:lvl4pPr marL="1600200" indent="-228600" eaLnBrk="0" hangingPunct="0">
              <a:defRPr sz="7300">
                <a:solidFill>
                  <a:schemeClr val="tx1"/>
                </a:solidFill>
                <a:latin typeface="Arial" charset="0"/>
                <a:cs typeface="Arial" charset="0"/>
              </a:defRPr>
            </a:lvl4pPr>
            <a:lvl5pPr marL="2057400" indent="-228600" eaLnBrk="0" hangingPunct="0">
              <a:defRPr sz="7300">
                <a:solidFill>
                  <a:schemeClr val="tx1"/>
                </a:solidFill>
                <a:latin typeface="Arial" charset="0"/>
                <a:cs typeface="Arial" charset="0"/>
              </a:defRPr>
            </a:lvl5pPr>
            <a:lvl6pPr marL="2514600" indent="-228600" eaLnBrk="0" fontAlgn="base" hangingPunct="0">
              <a:spcBef>
                <a:spcPct val="0"/>
              </a:spcBef>
              <a:spcAft>
                <a:spcPct val="0"/>
              </a:spcAft>
              <a:defRPr sz="7300">
                <a:solidFill>
                  <a:schemeClr val="tx1"/>
                </a:solidFill>
                <a:latin typeface="Arial" charset="0"/>
                <a:cs typeface="Arial" charset="0"/>
              </a:defRPr>
            </a:lvl6pPr>
            <a:lvl7pPr marL="2971800" indent="-228600" eaLnBrk="0" fontAlgn="base" hangingPunct="0">
              <a:spcBef>
                <a:spcPct val="0"/>
              </a:spcBef>
              <a:spcAft>
                <a:spcPct val="0"/>
              </a:spcAft>
              <a:defRPr sz="7300">
                <a:solidFill>
                  <a:schemeClr val="tx1"/>
                </a:solidFill>
                <a:latin typeface="Arial" charset="0"/>
                <a:cs typeface="Arial" charset="0"/>
              </a:defRPr>
            </a:lvl7pPr>
            <a:lvl8pPr marL="3429000" indent="-228600" eaLnBrk="0" fontAlgn="base" hangingPunct="0">
              <a:spcBef>
                <a:spcPct val="0"/>
              </a:spcBef>
              <a:spcAft>
                <a:spcPct val="0"/>
              </a:spcAft>
              <a:defRPr sz="7300">
                <a:solidFill>
                  <a:schemeClr val="tx1"/>
                </a:solidFill>
                <a:latin typeface="Arial" charset="0"/>
                <a:cs typeface="Arial" charset="0"/>
              </a:defRPr>
            </a:lvl8pPr>
            <a:lvl9pPr marL="3886200" indent="-228600" eaLnBrk="0" fontAlgn="base" hangingPunct="0">
              <a:spcBef>
                <a:spcPct val="0"/>
              </a:spcBef>
              <a:spcAft>
                <a:spcPct val="0"/>
              </a:spcAft>
              <a:defRPr sz="7300">
                <a:solidFill>
                  <a:schemeClr val="tx1"/>
                </a:solidFill>
                <a:latin typeface="Arial" charset="0"/>
                <a:cs typeface="Arial" charset="0"/>
              </a:defRPr>
            </a:lvl9pPr>
          </a:lstStyle>
          <a:p>
            <a:pPr eaLnBrk="1" hangingPunct="1"/>
            <a:endParaRPr lang="it-IT" altLang="it-IT"/>
          </a:p>
        </p:txBody>
      </p:sp>
      <p:sp>
        <p:nvSpPr>
          <p:cNvPr id="1074" name="Rectangle 118"/>
          <p:cNvSpPr>
            <a:spLocks noChangeArrowheads="1"/>
          </p:cNvSpPr>
          <p:nvPr/>
        </p:nvSpPr>
        <p:spPr bwMode="auto">
          <a:xfrm>
            <a:off x="0" y="-608013"/>
            <a:ext cx="184150" cy="12160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eaLnBrk="0" hangingPunct="0">
              <a:defRPr sz="7300">
                <a:solidFill>
                  <a:schemeClr val="tx1"/>
                </a:solidFill>
                <a:latin typeface="Arial" charset="0"/>
                <a:cs typeface="Arial" charset="0"/>
              </a:defRPr>
            </a:lvl1pPr>
            <a:lvl2pPr marL="742950" indent="-285750" eaLnBrk="0" hangingPunct="0">
              <a:defRPr sz="7300">
                <a:solidFill>
                  <a:schemeClr val="tx1"/>
                </a:solidFill>
                <a:latin typeface="Arial" charset="0"/>
                <a:cs typeface="Arial" charset="0"/>
              </a:defRPr>
            </a:lvl2pPr>
            <a:lvl3pPr marL="1143000" indent="-228600" eaLnBrk="0" hangingPunct="0">
              <a:defRPr sz="7300">
                <a:solidFill>
                  <a:schemeClr val="tx1"/>
                </a:solidFill>
                <a:latin typeface="Arial" charset="0"/>
                <a:cs typeface="Arial" charset="0"/>
              </a:defRPr>
            </a:lvl3pPr>
            <a:lvl4pPr marL="1600200" indent="-228600" eaLnBrk="0" hangingPunct="0">
              <a:defRPr sz="7300">
                <a:solidFill>
                  <a:schemeClr val="tx1"/>
                </a:solidFill>
                <a:latin typeface="Arial" charset="0"/>
                <a:cs typeface="Arial" charset="0"/>
              </a:defRPr>
            </a:lvl4pPr>
            <a:lvl5pPr marL="2057400" indent="-228600" eaLnBrk="0" hangingPunct="0">
              <a:defRPr sz="7300">
                <a:solidFill>
                  <a:schemeClr val="tx1"/>
                </a:solidFill>
                <a:latin typeface="Arial" charset="0"/>
                <a:cs typeface="Arial" charset="0"/>
              </a:defRPr>
            </a:lvl5pPr>
            <a:lvl6pPr marL="2514600" indent="-228600" eaLnBrk="0" fontAlgn="base" hangingPunct="0">
              <a:spcBef>
                <a:spcPct val="0"/>
              </a:spcBef>
              <a:spcAft>
                <a:spcPct val="0"/>
              </a:spcAft>
              <a:defRPr sz="7300">
                <a:solidFill>
                  <a:schemeClr val="tx1"/>
                </a:solidFill>
                <a:latin typeface="Arial" charset="0"/>
                <a:cs typeface="Arial" charset="0"/>
              </a:defRPr>
            </a:lvl6pPr>
            <a:lvl7pPr marL="2971800" indent="-228600" eaLnBrk="0" fontAlgn="base" hangingPunct="0">
              <a:spcBef>
                <a:spcPct val="0"/>
              </a:spcBef>
              <a:spcAft>
                <a:spcPct val="0"/>
              </a:spcAft>
              <a:defRPr sz="7300">
                <a:solidFill>
                  <a:schemeClr val="tx1"/>
                </a:solidFill>
                <a:latin typeface="Arial" charset="0"/>
                <a:cs typeface="Arial" charset="0"/>
              </a:defRPr>
            </a:lvl7pPr>
            <a:lvl8pPr marL="3429000" indent="-228600" eaLnBrk="0" fontAlgn="base" hangingPunct="0">
              <a:spcBef>
                <a:spcPct val="0"/>
              </a:spcBef>
              <a:spcAft>
                <a:spcPct val="0"/>
              </a:spcAft>
              <a:defRPr sz="7300">
                <a:solidFill>
                  <a:schemeClr val="tx1"/>
                </a:solidFill>
                <a:latin typeface="Arial" charset="0"/>
                <a:cs typeface="Arial" charset="0"/>
              </a:defRPr>
            </a:lvl8pPr>
            <a:lvl9pPr marL="3886200" indent="-228600" eaLnBrk="0" fontAlgn="base" hangingPunct="0">
              <a:spcBef>
                <a:spcPct val="0"/>
              </a:spcBef>
              <a:spcAft>
                <a:spcPct val="0"/>
              </a:spcAft>
              <a:defRPr sz="7300">
                <a:solidFill>
                  <a:schemeClr val="tx1"/>
                </a:solidFill>
                <a:latin typeface="Arial" charset="0"/>
                <a:cs typeface="Arial" charset="0"/>
              </a:defRPr>
            </a:lvl9pPr>
          </a:lstStyle>
          <a:p>
            <a:pPr eaLnBrk="1" hangingPunct="1"/>
            <a:endParaRPr lang="it-IT" altLang="it-IT"/>
          </a:p>
        </p:txBody>
      </p:sp>
      <p:sp>
        <p:nvSpPr>
          <p:cNvPr id="1103" name="Rectangle 120"/>
          <p:cNvSpPr>
            <a:spLocks noChangeArrowheads="1"/>
          </p:cNvSpPr>
          <p:nvPr/>
        </p:nvSpPr>
        <p:spPr bwMode="auto">
          <a:xfrm>
            <a:off x="0" y="-608013"/>
            <a:ext cx="184150" cy="12160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eaLnBrk="0" hangingPunct="0">
              <a:defRPr sz="7300">
                <a:solidFill>
                  <a:schemeClr val="tx1"/>
                </a:solidFill>
                <a:latin typeface="Arial" charset="0"/>
                <a:cs typeface="Arial" charset="0"/>
              </a:defRPr>
            </a:lvl1pPr>
            <a:lvl2pPr marL="742950" indent="-285750" eaLnBrk="0" hangingPunct="0">
              <a:defRPr sz="7300">
                <a:solidFill>
                  <a:schemeClr val="tx1"/>
                </a:solidFill>
                <a:latin typeface="Arial" charset="0"/>
                <a:cs typeface="Arial" charset="0"/>
              </a:defRPr>
            </a:lvl2pPr>
            <a:lvl3pPr marL="1143000" indent="-228600" eaLnBrk="0" hangingPunct="0">
              <a:defRPr sz="7300">
                <a:solidFill>
                  <a:schemeClr val="tx1"/>
                </a:solidFill>
                <a:latin typeface="Arial" charset="0"/>
                <a:cs typeface="Arial" charset="0"/>
              </a:defRPr>
            </a:lvl3pPr>
            <a:lvl4pPr marL="1600200" indent="-228600" eaLnBrk="0" hangingPunct="0">
              <a:defRPr sz="7300">
                <a:solidFill>
                  <a:schemeClr val="tx1"/>
                </a:solidFill>
                <a:latin typeface="Arial" charset="0"/>
                <a:cs typeface="Arial" charset="0"/>
              </a:defRPr>
            </a:lvl4pPr>
            <a:lvl5pPr marL="2057400" indent="-228600" eaLnBrk="0" hangingPunct="0">
              <a:defRPr sz="7300">
                <a:solidFill>
                  <a:schemeClr val="tx1"/>
                </a:solidFill>
                <a:latin typeface="Arial" charset="0"/>
                <a:cs typeface="Arial" charset="0"/>
              </a:defRPr>
            </a:lvl5pPr>
            <a:lvl6pPr marL="2514600" indent="-228600" eaLnBrk="0" fontAlgn="base" hangingPunct="0">
              <a:spcBef>
                <a:spcPct val="0"/>
              </a:spcBef>
              <a:spcAft>
                <a:spcPct val="0"/>
              </a:spcAft>
              <a:defRPr sz="7300">
                <a:solidFill>
                  <a:schemeClr val="tx1"/>
                </a:solidFill>
                <a:latin typeface="Arial" charset="0"/>
                <a:cs typeface="Arial" charset="0"/>
              </a:defRPr>
            </a:lvl6pPr>
            <a:lvl7pPr marL="2971800" indent="-228600" eaLnBrk="0" fontAlgn="base" hangingPunct="0">
              <a:spcBef>
                <a:spcPct val="0"/>
              </a:spcBef>
              <a:spcAft>
                <a:spcPct val="0"/>
              </a:spcAft>
              <a:defRPr sz="7300">
                <a:solidFill>
                  <a:schemeClr val="tx1"/>
                </a:solidFill>
                <a:latin typeface="Arial" charset="0"/>
                <a:cs typeface="Arial" charset="0"/>
              </a:defRPr>
            </a:lvl7pPr>
            <a:lvl8pPr marL="3429000" indent="-228600" eaLnBrk="0" fontAlgn="base" hangingPunct="0">
              <a:spcBef>
                <a:spcPct val="0"/>
              </a:spcBef>
              <a:spcAft>
                <a:spcPct val="0"/>
              </a:spcAft>
              <a:defRPr sz="7300">
                <a:solidFill>
                  <a:schemeClr val="tx1"/>
                </a:solidFill>
                <a:latin typeface="Arial" charset="0"/>
                <a:cs typeface="Arial" charset="0"/>
              </a:defRPr>
            </a:lvl8pPr>
            <a:lvl9pPr marL="3886200" indent="-228600" eaLnBrk="0" fontAlgn="base" hangingPunct="0">
              <a:spcBef>
                <a:spcPct val="0"/>
              </a:spcBef>
              <a:spcAft>
                <a:spcPct val="0"/>
              </a:spcAft>
              <a:defRPr sz="7300">
                <a:solidFill>
                  <a:schemeClr val="tx1"/>
                </a:solidFill>
                <a:latin typeface="Arial" charset="0"/>
                <a:cs typeface="Arial" charset="0"/>
              </a:defRPr>
            </a:lvl9pPr>
          </a:lstStyle>
          <a:p>
            <a:pPr eaLnBrk="1" hangingPunct="1"/>
            <a:endParaRPr lang="it-IT" altLang="it-IT"/>
          </a:p>
        </p:txBody>
      </p:sp>
      <p:sp>
        <p:nvSpPr>
          <p:cNvPr id="1111" name="Rectangle 173"/>
          <p:cNvSpPr>
            <a:spLocks noChangeArrowheads="1"/>
          </p:cNvSpPr>
          <p:nvPr/>
        </p:nvSpPr>
        <p:spPr bwMode="auto">
          <a:xfrm>
            <a:off x="0" y="-608013"/>
            <a:ext cx="184150" cy="12160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eaLnBrk="0" hangingPunct="0">
              <a:defRPr sz="7300">
                <a:solidFill>
                  <a:schemeClr val="tx1"/>
                </a:solidFill>
                <a:latin typeface="Arial" charset="0"/>
                <a:cs typeface="Arial" charset="0"/>
              </a:defRPr>
            </a:lvl1pPr>
            <a:lvl2pPr marL="742950" indent="-285750" eaLnBrk="0" hangingPunct="0">
              <a:defRPr sz="7300">
                <a:solidFill>
                  <a:schemeClr val="tx1"/>
                </a:solidFill>
                <a:latin typeface="Arial" charset="0"/>
                <a:cs typeface="Arial" charset="0"/>
              </a:defRPr>
            </a:lvl2pPr>
            <a:lvl3pPr marL="1143000" indent="-228600" eaLnBrk="0" hangingPunct="0">
              <a:defRPr sz="7300">
                <a:solidFill>
                  <a:schemeClr val="tx1"/>
                </a:solidFill>
                <a:latin typeface="Arial" charset="0"/>
                <a:cs typeface="Arial" charset="0"/>
              </a:defRPr>
            </a:lvl3pPr>
            <a:lvl4pPr marL="1600200" indent="-228600" eaLnBrk="0" hangingPunct="0">
              <a:defRPr sz="7300">
                <a:solidFill>
                  <a:schemeClr val="tx1"/>
                </a:solidFill>
                <a:latin typeface="Arial" charset="0"/>
                <a:cs typeface="Arial" charset="0"/>
              </a:defRPr>
            </a:lvl4pPr>
            <a:lvl5pPr marL="2057400" indent="-228600" eaLnBrk="0" hangingPunct="0">
              <a:defRPr sz="7300">
                <a:solidFill>
                  <a:schemeClr val="tx1"/>
                </a:solidFill>
                <a:latin typeface="Arial" charset="0"/>
                <a:cs typeface="Arial" charset="0"/>
              </a:defRPr>
            </a:lvl5pPr>
            <a:lvl6pPr marL="2514600" indent="-228600" eaLnBrk="0" fontAlgn="base" hangingPunct="0">
              <a:spcBef>
                <a:spcPct val="0"/>
              </a:spcBef>
              <a:spcAft>
                <a:spcPct val="0"/>
              </a:spcAft>
              <a:defRPr sz="7300">
                <a:solidFill>
                  <a:schemeClr val="tx1"/>
                </a:solidFill>
                <a:latin typeface="Arial" charset="0"/>
                <a:cs typeface="Arial" charset="0"/>
              </a:defRPr>
            </a:lvl6pPr>
            <a:lvl7pPr marL="2971800" indent="-228600" eaLnBrk="0" fontAlgn="base" hangingPunct="0">
              <a:spcBef>
                <a:spcPct val="0"/>
              </a:spcBef>
              <a:spcAft>
                <a:spcPct val="0"/>
              </a:spcAft>
              <a:defRPr sz="7300">
                <a:solidFill>
                  <a:schemeClr val="tx1"/>
                </a:solidFill>
                <a:latin typeface="Arial" charset="0"/>
                <a:cs typeface="Arial" charset="0"/>
              </a:defRPr>
            </a:lvl7pPr>
            <a:lvl8pPr marL="3429000" indent="-228600" eaLnBrk="0" fontAlgn="base" hangingPunct="0">
              <a:spcBef>
                <a:spcPct val="0"/>
              </a:spcBef>
              <a:spcAft>
                <a:spcPct val="0"/>
              </a:spcAft>
              <a:defRPr sz="7300">
                <a:solidFill>
                  <a:schemeClr val="tx1"/>
                </a:solidFill>
                <a:latin typeface="Arial" charset="0"/>
                <a:cs typeface="Arial" charset="0"/>
              </a:defRPr>
            </a:lvl8pPr>
            <a:lvl9pPr marL="3886200" indent="-228600" eaLnBrk="0" fontAlgn="base" hangingPunct="0">
              <a:spcBef>
                <a:spcPct val="0"/>
              </a:spcBef>
              <a:spcAft>
                <a:spcPct val="0"/>
              </a:spcAft>
              <a:defRPr sz="7300">
                <a:solidFill>
                  <a:schemeClr val="tx1"/>
                </a:solidFill>
                <a:latin typeface="Arial" charset="0"/>
                <a:cs typeface="Arial" charset="0"/>
              </a:defRPr>
            </a:lvl9pPr>
          </a:lstStyle>
          <a:p>
            <a:pPr eaLnBrk="1" hangingPunct="1"/>
            <a:endParaRPr lang="it-IT" altLang="it-IT"/>
          </a:p>
        </p:txBody>
      </p:sp>
      <p:pic>
        <p:nvPicPr>
          <p:cNvPr id="1112" name="Picture 4" descr="Università Basilicata def"/>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92263" y="720330"/>
            <a:ext cx="1872208" cy="18722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18" name="Rectangle 178"/>
          <p:cNvSpPr>
            <a:spLocks noChangeArrowheads="1"/>
          </p:cNvSpPr>
          <p:nvPr/>
        </p:nvSpPr>
        <p:spPr bwMode="auto">
          <a:xfrm>
            <a:off x="0" y="0"/>
            <a:ext cx="25203150" cy="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eaLnBrk="0" hangingPunct="0">
              <a:defRPr sz="7300">
                <a:solidFill>
                  <a:schemeClr val="tx1"/>
                </a:solidFill>
                <a:latin typeface="Arial" charset="0"/>
                <a:cs typeface="Arial" charset="0"/>
              </a:defRPr>
            </a:lvl1pPr>
            <a:lvl2pPr marL="742950" indent="-285750" eaLnBrk="0" hangingPunct="0">
              <a:defRPr sz="7300">
                <a:solidFill>
                  <a:schemeClr val="tx1"/>
                </a:solidFill>
                <a:latin typeface="Arial" charset="0"/>
                <a:cs typeface="Arial" charset="0"/>
              </a:defRPr>
            </a:lvl2pPr>
            <a:lvl3pPr marL="1143000" indent="-228600" eaLnBrk="0" hangingPunct="0">
              <a:defRPr sz="7300">
                <a:solidFill>
                  <a:schemeClr val="tx1"/>
                </a:solidFill>
                <a:latin typeface="Arial" charset="0"/>
                <a:cs typeface="Arial" charset="0"/>
              </a:defRPr>
            </a:lvl3pPr>
            <a:lvl4pPr marL="1600200" indent="-228600" eaLnBrk="0" hangingPunct="0">
              <a:defRPr sz="7300">
                <a:solidFill>
                  <a:schemeClr val="tx1"/>
                </a:solidFill>
                <a:latin typeface="Arial" charset="0"/>
                <a:cs typeface="Arial" charset="0"/>
              </a:defRPr>
            </a:lvl4pPr>
            <a:lvl5pPr marL="2057400" indent="-228600" eaLnBrk="0" hangingPunct="0">
              <a:defRPr sz="7300">
                <a:solidFill>
                  <a:schemeClr val="tx1"/>
                </a:solidFill>
                <a:latin typeface="Arial" charset="0"/>
                <a:cs typeface="Arial" charset="0"/>
              </a:defRPr>
            </a:lvl5pPr>
            <a:lvl6pPr marL="2514600" indent="-228600" eaLnBrk="0" fontAlgn="base" hangingPunct="0">
              <a:spcBef>
                <a:spcPct val="0"/>
              </a:spcBef>
              <a:spcAft>
                <a:spcPct val="0"/>
              </a:spcAft>
              <a:defRPr sz="7300">
                <a:solidFill>
                  <a:schemeClr val="tx1"/>
                </a:solidFill>
                <a:latin typeface="Arial" charset="0"/>
                <a:cs typeface="Arial" charset="0"/>
              </a:defRPr>
            </a:lvl6pPr>
            <a:lvl7pPr marL="2971800" indent="-228600" eaLnBrk="0" fontAlgn="base" hangingPunct="0">
              <a:spcBef>
                <a:spcPct val="0"/>
              </a:spcBef>
              <a:spcAft>
                <a:spcPct val="0"/>
              </a:spcAft>
              <a:defRPr sz="7300">
                <a:solidFill>
                  <a:schemeClr val="tx1"/>
                </a:solidFill>
                <a:latin typeface="Arial" charset="0"/>
                <a:cs typeface="Arial" charset="0"/>
              </a:defRPr>
            </a:lvl7pPr>
            <a:lvl8pPr marL="3429000" indent="-228600" eaLnBrk="0" fontAlgn="base" hangingPunct="0">
              <a:spcBef>
                <a:spcPct val="0"/>
              </a:spcBef>
              <a:spcAft>
                <a:spcPct val="0"/>
              </a:spcAft>
              <a:defRPr sz="7300">
                <a:solidFill>
                  <a:schemeClr val="tx1"/>
                </a:solidFill>
                <a:latin typeface="Arial" charset="0"/>
                <a:cs typeface="Arial" charset="0"/>
              </a:defRPr>
            </a:lvl8pPr>
            <a:lvl9pPr marL="3886200" indent="-228600" eaLnBrk="0" fontAlgn="base" hangingPunct="0">
              <a:spcBef>
                <a:spcPct val="0"/>
              </a:spcBef>
              <a:spcAft>
                <a:spcPct val="0"/>
              </a:spcAft>
              <a:defRPr sz="7300">
                <a:solidFill>
                  <a:schemeClr val="tx1"/>
                </a:solidFill>
                <a:latin typeface="Arial" charset="0"/>
                <a:cs typeface="Arial" charset="0"/>
              </a:defRPr>
            </a:lvl9pPr>
          </a:lstStyle>
          <a:p>
            <a:pPr eaLnBrk="1" hangingPunct="1"/>
            <a:endParaRPr lang="it-IT" altLang="it-IT"/>
          </a:p>
        </p:txBody>
      </p:sp>
      <p:sp>
        <p:nvSpPr>
          <p:cNvPr id="1119" name="Rectangle 183"/>
          <p:cNvSpPr>
            <a:spLocks noChangeArrowheads="1"/>
          </p:cNvSpPr>
          <p:nvPr/>
        </p:nvSpPr>
        <p:spPr bwMode="auto">
          <a:xfrm>
            <a:off x="0" y="0"/>
            <a:ext cx="25203150" cy="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eaLnBrk="0" hangingPunct="0">
              <a:defRPr sz="7300">
                <a:solidFill>
                  <a:schemeClr val="tx1"/>
                </a:solidFill>
                <a:latin typeface="Arial" charset="0"/>
                <a:cs typeface="Arial" charset="0"/>
              </a:defRPr>
            </a:lvl1pPr>
            <a:lvl2pPr marL="742950" indent="-285750" eaLnBrk="0" hangingPunct="0">
              <a:defRPr sz="7300">
                <a:solidFill>
                  <a:schemeClr val="tx1"/>
                </a:solidFill>
                <a:latin typeface="Arial" charset="0"/>
                <a:cs typeface="Arial" charset="0"/>
              </a:defRPr>
            </a:lvl2pPr>
            <a:lvl3pPr marL="1143000" indent="-228600" eaLnBrk="0" hangingPunct="0">
              <a:defRPr sz="7300">
                <a:solidFill>
                  <a:schemeClr val="tx1"/>
                </a:solidFill>
                <a:latin typeface="Arial" charset="0"/>
                <a:cs typeface="Arial" charset="0"/>
              </a:defRPr>
            </a:lvl3pPr>
            <a:lvl4pPr marL="1600200" indent="-228600" eaLnBrk="0" hangingPunct="0">
              <a:defRPr sz="7300">
                <a:solidFill>
                  <a:schemeClr val="tx1"/>
                </a:solidFill>
                <a:latin typeface="Arial" charset="0"/>
                <a:cs typeface="Arial" charset="0"/>
              </a:defRPr>
            </a:lvl4pPr>
            <a:lvl5pPr marL="2057400" indent="-228600" eaLnBrk="0" hangingPunct="0">
              <a:defRPr sz="7300">
                <a:solidFill>
                  <a:schemeClr val="tx1"/>
                </a:solidFill>
                <a:latin typeface="Arial" charset="0"/>
                <a:cs typeface="Arial" charset="0"/>
              </a:defRPr>
            </a:lvl5pPr>
            <a:lvl6pPr marL="2514600" indent="-228600" eaLnBrk="0" fontAlgn="base" hangingPunct="0">
              <a:spcBef>
                <a:spcPct val="0"/>
              </a:spcBef>
              <a:spcAft>
                <a:spcPct val="0"/>
              </a:spcAft>
              <a:defRPr sz="7300">
                <a:solidFill>
                  <a:schemeClr val="tx1"/>
                </a:solidFill>
                <a:latin typeface="Arial" charset="0"/>
                <a:cs typeface="Arial" charset="0"/>
              </a:defRPr>
            </a:lvl6pPr>
            <a:lvl7pPr marL="2971800" indent="-228600" eaLnBrk="0" fontAlgn="base" hangingPunct="0">
              <a:spcBef>
                <a:spcPct val="0"/>
              </a:spcBef>
              <a:spcAft>
                <a:spcPct val="0"/>
              </a:spcAft>
              <a:defRPr sz="7300">
                <a:solidFill>
                  <a:schemeClr val="tx1"/>
                </a:solidFill>
                <a:latin typeface="Arial" charset="0"/>
                <a:cs typeface="Arial" charset="0"/>
              </a:defRPr>
            </a:lvl7pPr>
            <a:lvl8pPr marL="3429000" indent="-228600" eaLnBrk="0" fontAlgn="base" hangingPunct="0">
              <a:spcBef>
                <a:spcPct val="0"/>
              </a:spcBef>
              <a:spcAft>
                <a:spcPct val="0"/>
              </a:spcAft>
              <a:defRPr sz="7300">
                <a:solidFill>
                  <a:schemeClr val="tx1"/>
                </a:solidFill>
                <a:latin typeface="Arial" charset="0"/>
                <a:cs typeface="Arial" charset="0"/>
              </a:defRPr>
            </a:lvl8pPr>
            <a:lvl9pPr marL="3886200" indent="-228600" eaLnBrk="0" fontAlgn="base" hangingPunct="0">
              <a:spcBef>
                <a:spcPct val="0"/>
              </a:spcBef>
              <a:spcAft>
                <a:spcPct val="0"/>
              </a:spcAft>
              <a:defRPr sz="7300">
                <a:solidFill>
                  <a:schemeClr val="tx1"/>
                </a:solidFill>
                <a:latin typeface="Arial" charset="0"/>
                <a:cs typeface="Arial" charset="0"/>
              </a:defRPr>
            </a:lvl9pPr>
          </a:lstStyle>
          <a:p>
            <a:pPr eaLnBrk="1" hangingPunct="1"/>
            <a:endParaRPr lang="it-IT" altLang="it-IT"/>
          </a:p>
        </p:txBody>
      </p:sp>
      <p:sp>
        <p:nvSpPr>
          <p:cNvPr id="1129" name="Rectangle 173"/>
          <p:cNvSpPr>
            <a:spLocks noChangeArrowheads="1"/>
          </p:cNvSpPr>
          <p:nvPr/>
        </p:nvSpPr>
        <p:spPr bwMode="auto">
          <a:xfrm>
            <a:off x="0" y="0"/>
            <a:ext cx="25203150" cy="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eaLnBrk="0" hangingPunct="0">
              <a:defRPr sz="7300">
                <a:solidFill>
                  <a:schemeClr val="tx1"/>
                </a:solidFill>
                <a:latin typeface="Arial" charset="0"/>
                <a:cs typeface="Arial" charset="0"/>
              </a:defRPr>
            </a:lvl1pPr>
            <a:lvl2pPr marL="742950" indent="-285750" eaLnBrk="0" hangingPunct="0">
              <a:defRPr sz="7300">
                <a:solidFill>
                  <a:schemeClr val="tx1"/>
                </a:solidFill>
                <a:latin typeface="Arial" charset="0"/>
                <a:cs typeface="Arial" charset="0"/>
              </a:defRPr>
            </a:lvl2pPr>
            <a:lvl3pPr marL="1143000" indent="-228600" eaLnBrk="0" hangingPunct="0">
              <a:defRPr sz="7300">
                <a:solidFill>
                  <a:schemeClr val="tx1"/>
                </a:solidFill>
                <a:latin typeface="Arial" charset="0"/>
                <a:cs typeface="Arial" charset="0"/>
              </a:defRPr>
            </a:lvl3pPr>
            <a:lvl4pPr marL="1600200" indent="-228600" eaLnBrk="0" hangingPunct="0">
              <a:defRPr sz="7300">
                <a:solidFill>
                  <a:schemeClr val="tx1"/>
                </a:solidFill>
                <a:latin typeface="Arial" charset="0"/>
                <a:cs typeface="Arial" charset="0"/>
              </a:defRPr>
            </a:lvl4pPr>
            <a:lvl5pPr marL="2057400" indent="-228600" eaLnBrk="0" hangingPunct="0">
              <a:defRPr sz="7300">
                <a:solidFill>
                  <a:schemeClr val="tx1"/>
                </a:solidFill>
                <a:latin typeface="Arial" charset="0"/>
                <a:cs typeface="Arial" charset="0"/>
              </a:defRPr>
            </a:lvl5pPr>
            <a:lvl6pPr marL="2514600" indent="-228600" eaLnBrk="0" fontAlgn="base" hangingPunct="0">
              <a:spcBef>
                <a:spcPct val="0"/>
              </a:spcBef>
              <a:spcAft>
                <a:spcPct val="0"/>
              </a:spcAft>
              <a:defRPr sz="7300">
                <a:solidFill>
                  <a:schemeClr val="tx1"/>
                </a:solidFill>
                <a:latin typeface="Arial" charset="0"/>
                <a:cs typeface="Arial" charset="0"/>
              </a:defRPr>
            </a:lvl6pPr>
            <a:lvl7pPr marL="2971800" indent="-228600" eaLnBrk="0" fontAlgn="base" hangingPunct="0">
              <a:spcBef>
                <a:spcPct val="0"/>
              </a:spcBef>
              <a:spcAft>
                <a:spcPct val="0"/>
              </a:spcAft>
              <a:defRPr sz="7300">
                <a:solidFill>
                  <a:schemeClr val="tx1"/>
                </a:solidFill>
                <a:latin typeface="Arial" charset="0"/>
                <a:cs typeface="Arial" charset="0"/>
              </a:defRPr>
            </a:lvl7pPr>
            <a:lvl8pPr marL="3429000" indent="-228600" eaLnBrk="0" fontAlgn="base" hangingPunct="0">
              <a:spcBef>
                <a:spcPct val="0"/>
              </a:spcBef>
              <a:spcAft>
                <a:spcPct val="0"/>
              </a:spcAft>
              <a:defRPr sz="7300">
                <a:solidFill>
                  <a:schemeClr val="tx1"/>
                </a:solidFill>
                <a:latin typeface="Arial" charset="0"/>
                <a:cs typeface="Arial" charset="0"/>
              </a:defRPr>
            </a:lvl8pPr>
            <a:lvl9pPr marL="3886200" indent="-228600" eaLnBrk="0" fontAlgn="base" hangingPunct="0">
              <a:spcBef>
                <a:spcPct val="0"/>
              </a:spcBef>
              <a:spcAft>
                <a:spcPct val="0"/>
              </a:spcAft>
              <a:defRPr sz="7300">
                <a:solidFill>
                  <a:schemeClr val="tx1"/>
                </a:solidFill>
                <a:latin typeface="Arial" charset="0"/>
                <a:cs typeface="Arial" charset="0"/>
              </a:defRPr>
            </a:lvl9pPr>
          </a:lstStyle>
          <a:p>
            <a:pPr eaLnBrk="1" hangingPunct="1"/>
            <a:endParaRPr lang="it-IT" altLang="it-IT"/>
          </a:p>
        </p:txBody>
      </p:sp>
      <p:sp>
        <p:nvSpPr>
          <p:cNvPr id="1131" name="Rectangle 175"/>
          <p:cNvSpPr>
            <a:spLocks noChangeArrowheads="1"/>
          </p:cNvSpPr>
          <p:nvPr/>
        </p:nvSpPr>
        <p:spPr bwMode="auto">
          <a:xfrm>
            <a:off x="0" y="0"/>
            <a:ext cx="25203150" cy="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eaLnBrk="0" hangingPunct="0">
              <a:defRPr sz="7300">
                <a:solidFill>
                  <a:schemeClr val="tx1"/>
                </a:solidFill>
                <a:latin typeface="Arial" charset="0"/>
                <a:cs typeface="Arial" charset="0"/>
              </a:defRPr>
            </a:lvl1pPr>
            <a:lvl2pPr marL="742950" indent="-285750" eaLnBrk="0" hangingPunct="0">
              <a:defRPr sz="7300">
                <a:solidFill>
                  <a:schemeClr val="tx1"/>
                </a:solidFill>
                <a:latin typeface="Arial" charset="0"/>
                <a:cs typeface="Arial" charset="0"/>
              </a:defRPr>
            </a:lvl2pPr>
            <a:lvl3pPr marL="1143000" indent="-228600" eaLnBrk="0" hangingPunct="0">
              <a:defRPr sz="7300">
                <a:solidFill>
                  <a:schemeClr val="tx1"/>
                </a:solidFill>
                <a:latin typeface="Arial" charset="0"/>
                <a:cs typeface="Arial" charset="0"/>
              </a:defRPr>
            </a:lvl3pPr>
            <a:lvl4pPr marL="1600200" indent="-228600" eaLnBrk="0" hangingPunct="0">
              <a:defRPr sz="7300">
                <a:solidFill>
                  <a:schemeClr val="tx1"/>
                </a:solidFill>
                <a:latin typeface="Arial" charset="0"/>
                <a:cs typeface="Arial" charset="0"/>
              </a:defRPr>
            </a:lvl4pPr>
            <a:lvl5pPr marL="2057400" indent="-228600" eaLnBrk="0" hangingPunct="0">
              <a:defRPr sz="7300">
                <a:solidFill>
                  <a:schemeClr val="tx1"/>
                </a:solidFill>
                <a:latin typeface="Arial" charset="0"/>
                <a:cs typeface="Arial" charset="0"/>
              </a:defRPr>
            </a:lvl5pPr>
            <a:lvl6pPr marL="2514600" indent="-228600" eaLnBrk="0" fontAlgn="base" hangingPunct="0">
              <a:spcBef>
                <a:spcPct val="0"/>
              </a:spcBef>
              <a:spcAft>
                <a:spcPct val="0"/>
              </a:spcAft>
              <a:defRPr sz="7300">
                <a:solidFill>
                  <a:schemeClr val="tx1"/>
                </a:solidFill>
                <a:latin typeface="Arial" charset="0"/>
                <a:cs typeface="Arial" charset="0"/>
              </a:defRPr>
            </a:lvl6pPr>
            <a:lvl7pPr marL="2971800" indent="-228600" eaLnBrk="0" fontAlgn="base" hangingPunct="0">
              <a:spcBef>
                <a:spcPct val="0"/>
              </a:spcBef>
              <a:spcAft>
                <a:spcPct val="0"/>
              </a:spcAft>
              <a:defRPr sz="7300">
                <a:solidFill>
                  <a:schemeClr val="tx1"/>
                </a:solidFill>
                <a:latin typeface="Arial" charset="0"/>
                <a:cs typeface="Arial" charset="0"/>
              </a:defRPr>
            </a:lvl7pPr>
            <a:lvl8pPr marL="3429000" indent="-228600" eaLnBrk="0" fontAlgn="base" hangingPunct="0">
              <a:spcBef>
                <a:spcPct val="0"/>
              </a:spcBef>
              <a:spcAft>
                <a:spcPct val="0"/>
              </a:spcAft>
              <a:defRPr sz="7300">
                <a:solidFill>
                  <a:schemeClr val="tx1"/>
                </a:solidFill>
                <a:latin typeface="Arial" charset="0"/>
                <a:cs typeface="Arial" charset="0"/>
              </a:defRPr>
            </a:lvl8pPr>
            <a:lvl9pPr marL="3886200" indent="-228600" eaLnBrk="0" fontAlgn="base" hangingPunct="0">
              <a:spcBef>
                <a:spcPct val="0"/>
              </a:spcBef>
              <a:spcAft>
                <a:spcPct val="0"/>
              </a:spcAft>
              <a:defRPr sz="7300">
                <a:solidFill>
                  <a:schemeClr val="tx1"/>
                </a:solidFill>
                <a:latin typeface="Arial" charset="0"/>
                <a:cs typeface="Arial" charset="0"/>
              </a:defRPr>
            </a:lvl9pPr>
          </a:lstStyle>
          <a:p>
            <a:pPr eaLnBrk="1" hangingPunct="1"/>
            <a:endParaRPr lang="it-IT" altLang="it-IT"/>
          </a:p>
        </p:txBody>
      </p:sp>
      <p:sp>
        <p:nvSpPr>
          <p:cNvPr id="3" name="Rectangle 177"/>
          <p:cNvSpPr>
            <a:spLocks noChangeArrowheads="1"/>
          </p:cNvSpPr>
          <p:nvPr/>
        </p:nvSpPr>
        <p:spPr bwMode="auto">
          <a:xfrm>
            <a:off x="0" y="0"/>
            <a:ext cx="25203150" cy="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eaLnBrk="0" hangingPunct="0">
              <a:defRPr sz="7300">
                <a:solidFill>
                  <a:schemeClr val="tx1"/>
                </a:solidFill>
                <a:latin typeface="Arial" charset="0"/>
                <a:cs typeface="Arial" charset="0"/>
              </a:defRPr>
            </a:lvl1pPr>
            <a:lvl2pPr marL="742950" indent="-285750" eaLnBrk="0" hangingPunct="0">
              <a:defRPr sz="7300">
                <a:solidFill>
                  <a:schemeClr val="tx1"/>
                </a:solidFill>
                <a:latin typeface="Arial" charset="0"/>
                <a:cs typeface="Arial" charset="0"/>
              </a:defRPr>
            </a:lvl2pPr>
            <a:lvl3pPr marL="1143000" indent="-228600" eaLnBrk="0" hangingPunct="0">
              <a:defRPr sz="7300">
                <a:solidFill>
                  <a:schemeClr val="tx1"/>
                </a:solidFill>
                <a:latin typeface="Arial" charset="0"/>
                <a:cs typeface="Arial" charset="0"/>
              </a:defRPr>
            </a:lvl3pPr>
            <a:lvl4pPr marL="1600200" indent="-228600" eaLnBrk="0" hangingPunct="0">
              <a:defRPr sz="7300">
                <a:solidFill>
                  <a:schemeClr val="tx1"/>
                </a:solidFill>
                <a:latin typeface="Arial" charset="0"/>
                <a:cs typeface="Arial" charset="0"/>
              </a:defRPr>
            </a:lvl4pPr>
            <a:lvl5pPr marL="2057400" indent="-228600" eaLnBrk="0" hangingPunct="0">
              <a:defRPr sz="7300">
                <a:solidFill>
                  <a:schemeClr val="tx1"/>
                </a:solidFill>
                <a:latin typeface="Arial" charset="0"/>
                <a:cs typeface="Arial" charset="0"/>
              </a:defRPr>
            </a:lvl5pPr>
            <a:lvl6pPr marL="2514600" indent="-228600" eaLnBrk="0" fontAlgn="base" hangingPunct="0">
              <a:spcBef>
                <a:spcPct val="0"/>
              </a:spcBef>
              <a:spcAft>
                <a:spcPct val="0"/>
              </a:spcAft>
              <a:defRPr sz="7300">
                <a:solidFill>
                  <a:schemeClr val="tx1"/>
                </a:solidFill>
                <a:latin typeface="Arial" charset="0"/>
                <a:cs typeface="Arial" charset="0"/>
              </a:defRPr>
            </a:lvl6pPr>
            <a:lvl7pPr marL="2971800" indent="-228600" eaLnBrk="0" fontAlgn="base" hangingPunct="0">
              <a:spcBef>
                <a:spcPct val="0"/>
              </a:spcBef>
              <a:spcAft>
                <a:spcPct val="0"/>
              </a:spcAft>
              <a:defRPr sz="7300">
                <a:solidFill>
                  <a:schemeClr val="tx1"/>
                </a:solidFill>
                <a:latin typeface="Arial" charset="0"/>
                <a:cs typeface="Arial" charset="0"/>
              </a:defRPr>
            </a:lvl7pPr>
            <a:lvl8pPr marL="3429000" indent="-228600" eaLnBrk="0" fontAlgn="base" hangingPunct="0">
              <a:spcBef>
                <a:spcPct val="0"/>
              </a:spcBef>
              <a:spcAft>
                <a:spcPct val="0"/>
              </a:spcAft>
              <a:defRPr sz="7300">
                <a:solidFill>
                  <a:schemeClr val="tx1"/>
                </a:solidFill>
                <a:latin typeface="Arial" charset="0"/>
                <a:cs typeface="Arial" charset="0"/>
              </a:defRPr>
            </a:lvl8pPr>
            <a:lvl9pPr marL="3886200" indent="-228600" eaLnBrk="0" fontAlgn="base" hangingPunct="0">
              <a:spcBef>
                <a:spcPct val="0"/>
              </a:spcBef>
              <a:spcAft>
                <a:spcPct val="0"/>
              </a:spcAft>
              <a:defRPr sz="7300">
                <a:solidFill>
                  <a:schemeClr val="tx1"/>
                </a:solidFill>
                <a:latin typeface="Arial" charset="0"/>
                <a:cs typeface="Arial" charset="0"/>
              </a:defRPr>
            </a:lvl9pPr>
          </a:lstStyle>
          <a:p>
            <a:pPr eaLnBrk="1" hangingPunct="1"/>
            <a:endParaRPr lang="it-IT" altLang="it-IT"/>
          </a:p>
        </p:txBody>
      </p:sp>
      <p:sp>
        <p:nvSpPr>
          <p:cNvPr id="4" name="CasellaDiTesto 3"/>
          <p:cNvSpPr txBox="1"/>
          <p:nvPr/>
        </p:nvSpPr>
        <p:spPr>
          <a:xfrm>
            <a:off x="3384551" y="4752779"/>
            <a:ext cx="19226136" cy="492443"/>
          </a:xfrm>
          <a:prstGeom prst="rect">
            <a:avLst/>
          </a:prstGeom>
          <a:noFill/>
        </p:spPr>
        <p:txBody>
          <a:bodyPr wrap="square" rtlCol="0">
            <a:spAutoFit/>
          </a:bodyPr>
          <a:lstStyle/>
          <a:p>
            <a:r>
              <a:rPr lang="en-US" sz="2600" i="1" baseline="30000" dirty="0" smtClean="0">
                <a:solidFill>
                  <a:schemeClr val="bg1">
                    <a:lumMod val="95000"/>
                  </a:schemeClr>
                </a:solidFill>
                <a:latin typeface="Calibri" pitchFamily="34" charset="0"/>
              </a:rPr>
              <a:t>1, 2 </a:t>
            </a:r>
            <a:r>
              <a:rPr lang="en-US" sz="2600" i="1" dirty="0" smtClean="0">
                <a:solidFill>
                  <a:schemeClr val="bg1">
                    <a:lumMod val="95000"/>
                  </a:schemeClr>
                </a:solidFill>
                <a:latin typeface="Calibri" pitchFamily="34" charset="0"/>
              </a:rPr>
              <a:t>Department of Science, University of Basilicata, Potenza, Italy, </a:t>
            </a:r>
            <a:r>
              <a:rPr lang="en-US" sz="2600" i="1" baseline="30000" dirty="0" smtClean="0">
                <a:solidFill>
                  <a:schemeClr val="bg1">
                    <a:lumMod val="95000"/>
                  </a:schemeClr>
                </a:solidFill>
                <a:latin typeface="Calibri" pitchFamily="34" charset="0"/>
              </a:rPr>
              <a:t>2</a:t>
            </a:r>
            <a:r>
              <a:rPr lang="en-US" sz="2600" i="1" dirty="0" smtClean="0">
                <a:solidFill>
                  <a:schemeClr val="bg1">
                    <a:lumMod val="95000"/>
                  </a:schemeClr>
                </a:solidFill>
                <a:latin typeface="Calibri" pitchFamily="34" charset="0"/>
              </a:rPr>
              <a:t>Department of European Culture, University of Basilicata, Matera, Italy, </a:t>
            </a:r>
          </a:p>
        </p:txBody>
      </p:sp>
      <p:pic>
        <p:nvPicPr>
          <p:cNvPr id="69" name="Picture 205"/>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0345363" y="576314"/>
            <a:ext cx="4344444" cy="245822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70" name="Picture 4" descr="http://www.elasitalia.it/thumb/immaginelink/9"/>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21170527" y="720330"/>
            <a:ext cx="3240360" cy="2179617"/>
          </a:xfrm>
          <a:prstGeom prst="rect">
            <a:avLst/>
          </a:prstGeom>
          <a:noFill/>
          <a:extLst>
            <a:ext uri="{909E8E84-426E-40DD-AFC4-6F175D3DCCD1}">
              <a14:hiddenFill xmlns:a14="http://schemas.microsoft.com/office/drawing/2010/main" xmlns="">
                <a:solidFill>
                  <a:srgbClr val="FFFFFF"/>
                </a:solidFill>
              </a14:hiddenFill>
            </a:ext>
          </a:extLst>
        </p:spPr>
      </p:pic>
      <p:sp>
        <p:nvSpPr>
          <p:cNvPr id="66" name="مستطيل 2"/>
          <p:cNvSpPr>
            <a:spLocks noChangeArrowheads="1"/>
          </p:cNvSpPr>
          <p:nvPr/>
        </p:nvSpPr>
        <p:spPr bwMode="auto">
          <a:xfrm>
            <a:off x="432223" y="8425186"/>
            <a:ext cx="11521280" cy="5938284"/>
          </a:xfrm>
          <a:prstGeom prst="snip2DiagRect">
            <a:avLst>
              <a:gd name="adj1" fmla="val 0"/>
              <a:gd name="adj2" fmla="val 13770"/>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a:ln w="38100">
            <a:solidFill>
              <a:srgbClr val="002060"/>
            </a:solidFill>
            <a:miter lim="800000"/>
            <a:headEnd/>
            <a:tailEnd/>
          </a:ln>
          <a:effectLst>
            <a:glow rad="101600">
              <a:schemeClr val="accent5">
                <a:lumMod val="25000"/>
                <a:alpha val="60000"/>
              </a:schemeClr>
            </a:glow>
          </a:effectLst>
          <a:extLst/>
        </p:spPr>
        <p:txBody>
          <a:bodyPr wrap="square" lIns="216000" tIns="108000" rIns="252000" bIns="108000">
            <a:spAutoFit/>
          </a:bodyPr>
          <a:lstStyle>
            <a:lvl1pPr eaLnBrk="0" hangingPunct="0">
              <a:defRPr sz="7300">
                <a:solidFill>
                  <a:schemeClr val="tx1"/>
                </a:solidFill>
                <a:latin typeface="Arial" charset="0"/>
                <a:cs typeface="Arial" charset="0"/>
              </a:defRPr>
            </a:lvl1pPr>
            <a:lvl2pPr marL="742950" indent="-285750" eaLnBrk="0" hangingPunct="0">
              <a:defRPr sz="7300">
                <a:solidFill>
                  <a:schemeClr val="tx1"/>
                </a:solidFill>
                <a:latin typeface="Arial" charset="0"/>
                <a:cs typeface="Arial" charset="0"/>
              </a:defRPr>
            </a:lvl2pPr>
            <a:lvl3pPr marL="1143000" indent="-228600" eaLnBrk="0" hangingPunct="0">
              <a:defRPr sz="7300">
                <a:solidFill>
                  <a:schemeClr val="tx1"/>
                </a:solidFill>
                <a:latin typeface="Arial" charset="0"/>
                <a:cs typeface="Arial" charset="0"/>
              </a:defRPr>
            </a:lvl3pPr>
            <a:lvl4pPr marL="1600200" indent="-228600" eaLnBrk="0" hangingPunct="0">
              <a:defRPr sz="7300">
                <a:solidFill>
                  <a:schemeClr val="tx1"/>
                </a:solidFill>
                <a:latin typeface="Arial" charset="0"/>
                <a:cs typeface="Arial" charset="0"/>
              </a:defRPr>
            </a:lvl4pPr>
            <a:lvl5pPr marL="2057400" indent="-228600" eaLnBrk="0" hangingPunct="0">
              <a:defRPr sz="7300">
                <a:solidFill>
                  <a:schemeClr val="tx1"/>
                </a:solidFill>
                <a:latin typeface="Arial" charset="0"/>
                <a:cs typeface="Arial" charset="0"/>
              </a:defRPr>
            </a:lvl5pPr>
            <a:lvl6pPr marL="2514600" indent="-228600" eaLnBrk="0" fontAlgn="base" hangingPunct="0">
              <a:spcBef>
                <a:spcPct val="0"/>
              </a:spcBef>
              <a:spcAft>
                <a:spcPct val="0"/>
              </a:spcAft>
              <a:defRPr sz="7300">
                <a:solidFill>
                  <a:schemeClr val="tx1"/>
                </a:solidFill>
                <a:latin typeface="Arial" charset="0"/>
                <a:cs typeface="Arial" charset="0"/>
              </a:defRPr>
            </a:lvl6pPr>
            <a:lvl7pPr marL="2971800" indent="-228600" eaLnBrk="0" fontAlgn="base" hangingPunct="0">
              <a:spcBef>
                <a:spcPct val="0"/>
              </a:spcBef>
              <a:spcAft>
                <a:spcPct val="0"/>
              </a:spcAft>
              <a:defRPr sz="7300">
                <a:solidFill>
                  <a:schemeClr val="tx1"/>
                </a:solidFill>
                <a:latin typeface="Arial" charset="0"/>
                <a:cs typeface="Arial" charset="0"/>
              </a:defRPr>
            </a:lvl7pPr>
            <a:lvl8pPr marL="3429000" indent="-228600" eaLnBrk="0" fontAlgn="base" hangingPunct="0">
              <a:spcBef>
                <a:spcPct val="0"/>
              </a:spcBef>
              <a:spcAft>
                <a:spcPct val="0"/>
              </a:spcAft>
              <a:defRPr sz="7300">
                <a:solidFill>
                  <a:schemeClr val="tx1"/>
                </a:solidFill>
                <a:latin typeface="Arial" charset="0"/>
                <a:cs typeface="Arial" charset="0"/>
              </a:defRPr>
            </a:lvl8pPr>
            <a:lvl9pPr marL="3886200" indent="-228600" eaLnBrk="0" fontAlgn="base" hangingPunct="0">
              <a:spcBef>
                <a:spcPct val="0"/>
              </a:spcBef>
              <a:spcAft>
                <a:spcPct val="0"/>
              </a:spcAft>
              <a:defRPr sz="7300">
                <a:solidFill>
                  <a:schemeClr val="tx1"/>
                </a:solidFill>
                <a:latin typeface="Arial" charset="0"/>
                <a:cs typeface="Arial" charset="0"/>
              </a:defRPr>
            </a:lvl9pPr>
          </a:lstStyle>
          <a:p>
            <a:pPr algn="just" eaLnBrk="1" hangingPunct="1"/>
            <a:r>
              <a:rPr lang="en-US" altLang="it-IT" sz="3200" b="1" u="sng" dirty="0" smtClean="0">
                <a:solidFill>
                  <a:srgbClr val="800000"/>
                </a:solidFill>
                <a:latin typeface="Calibri" pitchFamily="34" charset="0"/>
                <a:ea typeface="Calibri" pitchFamily="34" charset="0"/>
                <a:cs typeface="Times New Roman" pitchFamily="18" charset="0"/>
              </a:rPr>
              <a:t>AIM</a:t>
            </a:r>
            <a:r>
              <a:rPr lang="en-US" altLang="it-IT" sz="3200" b="1" dirty="0" smtClean="0">
                <a:solidFill>
                  <a:srgbClr val="800000"/>
                </a:solidFill>
                <a:latin typeface="Calibri" pitchFamily="34" charset="0"/>
                <a:ea typeface="Calibri" pitchFamily="34" charset="0"/>
                <a:cs typeface="Times New Roman" pitchFamily="18" charset="0"/>
              </a:rPr>
              <a:t>. </a:t>
            </a:r>
            <a:r>
              <a:rPr lang="en-GB" sz="3200" b="1" dirty="0" smtClean="0">
                <a:solidFill>
                  <a:srgbClr val="800000"/>
                </a:solidFill>
                <a:latin typeface="Calibri" pitchFamily="34" charset="0"/>
              </a:rPr>
              <a:t>In this article we focused on the development of an analytical multi-residual method, by using LC-FT/ICR-MS, for a particular class of pharmaceuticals, chosen according to previous studies carried out on the industrial site located in Basilicata region, where wastewater is reused for the irrigation of an experimental olive field. The optimized method was applied to samples collected in the influent and the effluent from the monitored wastewater treatment plant in order to know more about the presence of pharmaceuticals in this reused wastewater</a:t>
            </a:r>
            <a:endParaRPr lang="en-US" altLang="it-IT" sz="3200" b="1" dirty="0">
              <a:solidFill>
                <a:srgbClr val="800000"/>
              </a:solidFill>
              <a:latin typeface="Calibri" pitchFamily="34" charset="0"/>
              <a:ea typeface="Calibri" pitchFamily="34" charset="0"/>
            </a:endParaRPr>
          </a:p>
        </p:txBody>
      </p:sp>
      <p:pic>
        <p:nvPicPr>
          <p:cNvPr id="1395" name="Picture 371"/>
          <p:cNvPicPr>
            <a:picLocks noChangeAspect="1" noChangeArrowheads="1"/>
          </p:cNvPicPr>
          <p:nvPr/>
        </p:nvPicPr>
        <p:blipFill>
          <a:blip r:embed="rId6" cstate="print">
            <a:lum contrast="20000"/>
          </a:blip>
          <a:srcRect/>
          <a:stretch>
            <a:fillRect/>
          </a:stretch>
        </p:blipFill>
        <p:spPr bwMode="auto">
          <a:xfrm>
            <a:off x="16634023" y="17498194"/>
            <a:ext cx="7848872" cy="8784976"/>
          </a:xfrm>
          <a:prstGeom prst="rect">
            <a:avLst/>
          </a:prstGeom>
          <a:solidFill>
            <a:srgbClr val="FFF4D1"/>
          </a:solidFill>
          <a:ln w="9525">
            <a:noFill/>
            <a:miter lim="800000"/>
            <a:headEnd/>
            <a:tailEnd/>
          </a:ln>
        </p:spPr>
      </p:pic>
      <p:sp>
        <p:nvSpPr>
          <p:cNvPr id="1396" name="Rectangle 372"/>
          <p:cNvSpPr>
            <a:spLocks noChangeArrowheads="1"/>
          </p:cNvSpPr>
          <p:nvPr/>
        </p:nvSpPr>
        <p:spPr bwMode="auto">
          <a:xfrm>
            <a:off x="12457559" y="17399064"/>
            <a:ext cx="4104456" cy="8956298"/>
          </a:xfrm>
          <a:prstGeom prst="rect">
            <a:avLst/>
          </a:prstGeom>
          <a:solidFill>
            <a:srgbClr val="FFF4D1">
              <a:alpha val="49000"/>
            </a:srgbClr>
          </a:solidFill>
          <a:ln w="9525">
            <a:solidFill>
              <a:srgbClr val="800000"/>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2400" b="1" i="0" u="none" strike="noStrike" cap="none" normalizeH="0" baseline="0" dirty="0" smtClean="0">
                <a:ln>
                  <a:noFill/>
                </a:ln>
                <a:solidFill>
                  <a:srgbClr val="800000"/>
                </a:solidFill>
                <a:effectLst/>
                <a:latin typeface="Calibri" pitchFamily="34" charset="0"/>
                <a:ea typeface="Calibri" pitchFamily="34" charset="0"/>
                <a:cs typeface="Times New Roman" pitchFamily="18" charset="0"/>
              </a:rPr>
              <a:t>Extracted ion chromatograms (XICs) by LC/ESI-FTICRMS acquired in positive or negative ion mode of sample of wastewater influents. The ions monitored are displayed in each trace and correspond to the most abundant protonated or deprotonated molecules, [M+H]</a:t>
            </a:r>
            <a:r>
              <a:rPr kumimoji="0" lang="en-GB" sz="2400" b="1" i="0" u="none" strike="noStrike" cap="none" normalizeH="0" baseline="30000" dirty="0" smtClean="0">
                <a:ln>
                  <a:noFill/>
                </a:ln>
                <a:solidFill>
                  <a:srgbClr val="800000"/>
                </a:solidFill>
                <a:effectLst/>
                <a:latin typeface="Calibri" pitchFamily="34" charset="0"/>
                <a:ea typeface="Calibri" pitchFamily="34" charset="0"/>
                <a:cs typeface="Times New Roman" pitchFamily="18" charset="0"/>
              </a:rPr>
              <a:t>+</a:t>
            </a:r>
            <a:r>
              <a:rPr kumimoji="0" lang="en-GB" sz="2400" b="1" i="0" u="none" strike="noStrike" cap="none" normalizeH="0" baseline="0" dirty="0" smtClean="0">
                <a:ln>
                  <a:noFill/>
                </a:ln>
                <a:solidFill>
                  <a:srgbClr val="800000"/>
                </a:solidFill>
                <a:effectLst/>
                <a:latin typeface="Calibri" pitchFamily="34" charset="0"/>
                <a:ea typeface="Calibri" pitchFamily="34" charset="0"/>
                <a:cs typeface="Times New Roman" pitchFamily="18" charset="0"/>
              </a:rPr>
              <a:t> or [M-H]</a:t>
            </a:r>
            <a:r>
              <a:rPr kumimoji="0" lang="en-GB" sz="2400" b="1" i="0" u="none" strike="noStrike" cap="none" normalizeH="0" baseline="30000" dirty="0" smtClean="0">
                <a:ln>
                  <a:noFill/>
                </a:ln>
                <a:solidFill>
                  <a:srgbClr val="800000"/>
                </a:solidFill>
                <a:effectLst/>
                <a:latin typeface="Calibri" pitchFamily="34" charset="0"/>
                <a:ea typeface="Calibri" pitchFamily="34" charset="0"/>
                <a:cs typeface="Times New Roman" pitchFamily="18" charset="0"/>
              </a:rPr>
              <a:t> -</a:t>
            </a:r>
            <a:r>
              <a:rPr kumimoji="0" lang="en-GB" sz="2400" b="1" i="0" u="none" strike="noStrike" cap="none" normalizeH="0" baseline="0" dirty="0" smtClean="0">
                <a:ln>
                  <a:noFill/>
                </a:ln>
                <a:solidFill>
                  <a:srgbClr val="800000"/>
                </a:solidFill>
                <a:effectLst/>
                <a:latin typeface="Calibri" pitchFamily="34" charset="0"/>
                <a:ea typeface="Calibri" pitchFamily="34" charset="0"/>
                <a:cs typeface="Times New Roman" pitchFamily="18" charset="0"/>
              </a:rPr>
              <a:t>, using a restricted window of ±0.0010 m/z unit centred around each selected ion. Data acquisition was made on a LTQ-FT hybrid linear trap/ICR mass spectrometer equipped with a 7-T magnet. Peak numbers correspond to </a:t>
            </a:r>
          </a:p>
          <a:p>
            <a:pPr marL="0" marR="0" lvl="0" indent="0" defTabSz="914400" rtl="0" eaLnBrk="1" fontAlgn="base" latinLnBrk="0" hangingPunct="1">
              <a:lnSpc>
                <a:spcPct val="100000"/>
              </a:lnSpc>
              <a:spcBef>
                <a:spcPct val="0"/>
              </a:spcBef>
              <a:spcAft>
                <a:spcPct val="0"/>
              </a:spcAft>
              <a:buClrTx/>
              <a:buSzTx/>
              <a:buFontTx/>
              <a:buNone/>
              <a:tabLst/>
            </a:pPr>
            <a:r>
              <a:rPr kumimoji="0" lang="en-GB" sz="2400" b="1" i="0" u="none" strike="noStrike" cap="none" normalizeH="0" baseline="0" dirty="0" smtClean="0">
                <a:ln>
                  <a:noFill/>
                </a:ln>
                <a:solidFill>
                  <a:srgbClr val="800000"/>
                </a:solidFill>
                <a:effectLst/>
                <a:latin typeface="Calibri" pitchFamily="34" charset="0"/>
                <a:ea typeface="Calibri" pitchFamily="34" charset="0"/>
                <a:cs typeface="Times New Roman" pitchFamily="18" charset="0"/>
              </a:rPr>
              <a:t>(1)</a:t>
            </a:r>
            <a:r>
              <a:rPr kumimoji="0" lang="en-GB" sz="2400" b="1" i="0" u="none" strike="noStrike" cap="none" normalizeH="0" dirty="0" smtClean="0">
                <a:ln>
                  <a:noFill/>
                </a:ln>
                <a:solidFill>
                  <a:srgbClr val="800000"/>
                </a:solidFill>
                <a:effectLst/>
                <a:latin typeface="Calibri" pitchFamily="34" charset="0"/>
                <a:ea typeface="Calibri" pitchFamily="34" charset="0"/>
                <a:cs typeface="Times New Roman" pitchFamily="18" charset="0"/>
              </a:rPr>
              <a:t> </a:t>
            </a:r>
            <a:r>
              <a:rPr kumimoji="0" lang="en-GB" sz="2400" b="1" i="0" u="none" strike="noStrike" cap="none" normalizeH="0" baseline="0" dirty="0" smtClean="0">
                <a:ln>
                  <a:noFill/>
                </a:ln>
                <a:solidFill>
                  <a:srgbClr val="800000"/>
                </a:solidFill>
                <a:effectLst/>
                <a:latin typeface="Calibri" pitchFamily="34" charset="0"/>
                <a:ea typeface="Calibri" pitchFamily="34" charset="0"/>
                <a:cs typeface="Times New Roman" pitchFamily="18" charset="0"/>
              </a:rPr>
              <a:t>metformin hydrochloride, (3) caffeine,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GB" sz="2400" b="1" i="0" u="none" strike="noStrike" cap="none" normalizeH="0" baseline="0" dirty="0" smtClean="0">
                <a:ln>
                  <a:noFill/>
                </a:ln>
                <a:solidFill>
                  <a:srgbClr val="800000"/>
                </a:solidFill>
                <a:effectLst/>
                <a:latin typeface="Calibri" pitchFamily="34" charset="0"/>
                <a:ea typeface="Calibri" pitchFamily="34" charset="0"/>
                <a:cs typeface="Times New Roman" pitchFamily="18" charset="0"/>
              </a:rPr>
              <a:t>(5) </a:t>
            </a:r>
            <a:r>
              <a:rPr kumimoji="0" lang="en-GB" sz="2400" b="1" i="0" u="none" strike="noStrike" cap="none" normalizeH="0" baseline="0" dirty="0" err="1" smtClean="0">
                <a:ln>
                  <a:noFill/>
                </a:ln>
                <a:solidFill>
                  <a:srgbClr val="800000"/>
                </a:solidFill>
                <a:effectLst/>
                <a:latin typeface="Calibri" pitchFamily="34" charset="0"/>
                <a:ea typeface="Calibri" pitchFamily="34" charset="0"/>
                <a:cs typeface="Times New Roman" pitchFamily="18" charset="0"/>
              </a:rPr>
              <a:t>clarithromycin</a:t>
            </a:r>
            <a:r>
              <a:rPr kumimoji="0" lang="en-GB" sz="2400" b="1" i="0" u="none" strike="noStrike" cap="none" normalizeH="0" baseline="0" dirty="0" smtClean="0">
                <a:ln>
                  <a:noFill/>
                </a:ln>
                <a:solidFill>
                  <a:srgbClr val="800000"/>
                </a:solidFill>
                <a:effectLst/>
                <a:latin typeface="Calibri" pitchFamily="34" charset="0"/>
                <a:ea typeface="Calibri" pitchFamily="34" charset="0"/>
                <a:cs typeface="Times New Roman" pitchFamily="18" charset="0"/>
              </a:rPr>
              <a:t>,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GB" sz="2400" b="1" i="0" u="none" strike="noStrike" cap="none" normalizeH="0" baseline="0" dirty="0" smtClean="0">
                <a:ln>
                  <a:noFill/>
                </a:ln>
                <a:solidFill>
                  <a:srgbClr val="800000"/>
                </a:solidFill>
                <a:effectLst/>
                <a:latin typeface="Calibri" pitchFamily="34" charset="0"/>
                <a:ea typeface="Calibri" pitchFamily="34" charset="0"/>
                <a:cs typeface="Times New Roman" pitchFamily="18" charset="0"/>
              </a:rPr>
              <a:t>(6) </a:t>
            </a:r>
            <a:r>
              <a:rPr kumimoji="0" lang="en-GB" sz="2400" b="1" i="0" u="none" strike="noStrike" cap="none" normalizeH="0" baseline="0" dirty="0" err="1" smtClean="0">
                <a:ln>
                  <a:noFill/>
                </a:ln>
                <a:solidFill>
                  <a:srgbClr val="800000"/>
                </a:solidFill>
                <a:effectLst/>
                <a:latin typeface="Calibri" pitchFamily="34" charset="0"/>
                <a:ea typeface="Calibri" pitchFamily="34" charset="0"/>
                <a:cs typeface="Times New Roman" pitchFamily="18" charset="0"/>
              </a:rPr>
              <a:t>carbamazepine</a:t>
            </a:r>
            <a:r>
              <a:rPr kumimoji="0" lang="en-GB" sz="2400" b="1" i="0" u="none" strike="noStrike" cap="none" normalizeH="0" baseline="0" dirty="0" smtClean="0">
                <a:ln>
                  <a:noFill/>
                </a:ln>
                <a:solidFill>
                  <a:srgbClr val="800000"/>
                </a:solidFill>
                <a:effectLst/>
                <a:latin typeface="Calibri" pitchFamily="34" charset="0"/>
                <a:ea typeface="Calibri" pitchFamily="34" charset="0"/>
                <a:cs typeface="Times New Roman" pitchFamily="18" charset="0"/>
              </a:rPr>
              <a:t>,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GB" sz="2400" b="1" i="0" u="none" strike="noStrike" cap="none" normalizeH="0" baseline="0" dirty="0" smtClean="0">
                <a:ln>
                  <a:noFill/>
                </a:ln>
                <a:solidFill>
                  <a:srgbClr val="800000"/>
                </a:solidFill>
                <a:effectLst/>
                <a:latin typeface="Calibri" pitchFamily="34" charset="0"/>
                <a:ea typeface="Calibri" pitchFamily="34" charset="0"/>
                <a:cs typeface="Times New Roman" pitchFamily="18" charset="0"/>
              </a:rPr>
              <a:t>(8) </a:t>
            </a:r>
            <a:r>
              <a:rPr kumimoji="0" lang="en-GB" sz="2400" b="1" i="0" u="none" strike="noStrike" cap="none" normalizeH="0" baseline="0" dirty="0" err="1" smtClean="0">
                <a:ln>
                  <a:noFill/>
                </a:ln>
                <a:solidFill>
                  <a:srgbClr val="800000"/>
                </a:solidFill>
                <a:effectLst/>
                <a:latin typeface="Calibri" pitchFamily="34" charset="0"/>
                <a:ea typeface="Calibri" pitchFamily="34" charset="0"/>
                <a:cs typeface="Times New Roman" pitchFamily="18" charset="0"/>
              </a:rPr>
              <a:t>diclofenac</a:t>
            </a:r>
            <a:r>
              <a:rPr kumimoji="0" lang="en-GB" sz="2400" b="1" i="0" u="none" strike="noStrike" cap="none" normalizeH="0" baseline="0" dirty="0" smtClean="0">
                <a:ln>
                  <a:noFill/>
                </a:ln>
                <a:solidFill>
                  <a:srgbClr val="800000"/>
                </a:solidFill>
                <a:effectLst/>
                <a:latin typeface="Calibri" pitchFamily="34" charset="0"/>
                <a:ea typeface="Calibri" pitchFamily="34" charset="0"/>
                <a:cs typeface="Times New Roman" pitchFamily="18" charset="0"/>
              </a:rPr>
              <a:t>,</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GB" sz="2400" b="1" i="0" u="none" strike="noStrike" cap="none" normalizeH="0" baseline="0" dirty="0" smtClean="0">
                <a:ln>
                  <a:noFill/>
                </a:ln>
                <a:solidFill>
                  <a:srgbClr val="800000"/>
                </a:solidFill>
                <a:effectLst/>
                <a:latin typeface="Calibri" pitchFamily="34" charset="0"/>
                <a:ea typeface="Calibri" pitchFamily="34" charset="0"/>
                <a:cs typeface="Times New Roman" pitchFamily="18" charset="0"/>
              </a:rPr>
              <a:t>(10) aspirin.</a:t>
            </a:r>
            <a:endParaRPr kumimoji="0" lang="en-GB" sz="2400" b="1" i="0" u="none" strike="noStrike" cap="none" normalizeH="0" baseline="0" dirty="0" smtClean="0">
              <a:ln>
                <a:noFill/>
              </a:ln>
              <a:solidFill>
                <a:srgbClr val="800000"/>
              </a:solidFill>
              <a:effectLst/>
              <a:latin typeface="Calibri" pitchFamily="34" charset="0"/>
              <a:cs typeface="Arial" pitchFamily="34" charset="0"/>
            </a:endParaRPr>
          </a:p>
        </p:txBody>
      </p:sp>
      <p:pic>
        <p:nvPicPr>
          <p:cNvPr id="5" name="Picture 2" descr="http://www.repubblica.it/images/2013/08/08/160618217-f649e237-90bf-472a-8ce0-6dea9e5af927.jpg"/>
          <p:cNvPicPr>
            <a:picLocks noChangeAspect="1" noChangeArrowheads="1"/>
          </p:cNvPicPr>
          <p:nvPr/>
        </p:nvPicPr>
        <p:blipFill>
          <a:blip r:embed="rId7" cstate="print"/>
          <a:srcRect/>
          <a:stretch>
            <a:fillRect/>
          </a:stretch>
        </p:blipFill>
        <p:spPr bwMode="auto">
          <a:xfrm>
            <a:off x="12601575" y="8497194"/>
            <a:ext cx="12065340" cy="7785497"/>
          </a:xfrm>
          <a:prstGeom prst="rect">
            <a:avLst/>
          </a:prstGeom>
          <a:noFill/>
        </p:spPr>
      </p:pic>
      <p:sp>
        <p:nvSpPr>
          <p:cNvPr id="42" name="CasellaDiTesto 41"/>
          <p:cNvSpPr txBox="1"/>
          <p:nvPr/>
        </p:nvSpPr>
        <p:spPr>
          <a:xfrm>
            <a:off x="19874383" y="9145266"/>
            <a:ext cx="4752528" cy="5509200"/>
          </a:xfrm>
          <a:prstGeom prst="rect">
            <a:avLst/>
          </a:prstGeom>
          <a:solidFill>
            <a:schemeClr val="bg1">
              <a:alpha val="43000"/>
            </a:schemeClr>
          </a:solidFill>
        </p:spPr>
        <p:txBody>
          <a:bodyPr wrap="square" rtlCol="0">
            <a:spAutoFit/>
          </a:bodyPr>
          <a:lstStyle/>
          <a:p>
            <a:pPr eaLnBrk="1" hangingPunct="1"/>
            <a:r>
              <a:rPr lang="en-US" sz="3200" b="1" dirty="0" smtClean="0">
                <a:solidFill>
                  <a:schemeClr val="accent5">
                    <a:lumMod val="10000"/>
                  </a:schemeClr>
                </a:solidFill>
                <a:latin typeface="Calibri" pitchFamily="34" charset="0"/>
              </a:rPr>
              <a:t>Pharmaceuticals studied were:</a:t>
            </a:r>
          </a:p>
          <a:p>
            <a:pPr eaLnBrk="1" hangingPunct="1"/>
            <a:r>
              <a:rPr lang="en-US" sz="3200" b="1" dirty="0" smtClean="0">
                <a:solidFill>
                  <a:schemeClr val="accent5">
                    <a:lumMod val="10000"/>
                  </a:schemeClr>
                </a:solidFill>
                <a:latin typeface="Calibri" pitchFamily="34" charset="0"/>
              </a:rPr>
              <a:t> metformin hydrochloride, amoxicillin,</a:t>
            </a:r>
          </a:p>
          <a:p>
            <a:pPr eaLnBrk="1" hangingPunct="1"/>
            <a:r>
              <a:rPr lang="en-US" sz="3200" b="1" dirty="0" smtClean="0">
                <a:solidFill>
                  <a:schemeClr val="accent5">
                    <a:lumMod val="10000"/>
                  </a:schemeClr>
                </a:solidFill>
                <a:latin typeface="Calibri" pitchFamily="34" charset="0"/>
              </a:rPr>
              <a:t>clarithromycin, erythromycin, </a:t>
            </a:r>
          </a:p>
          <a:p>
            <a:pPr eaLnBrk="1" hangingPunct="1"/>
            <a:r>
              <a:rPr lang="en-US" sz="3200" b="1" dirty="0" smtClean="0">
                <a:solidFill>
                  <a:schemeClr val="accent5">
                    <a:lumMod val="10000"/>
                  </a:schemeClr>
                </a:solidFill>
                <a:latin typeface="Calibri" pitchFamily="34" charset="0"/>
              </a:rPr>
              <a:t>caffeine,</a:t>
            </a:r>
          </a:p>
          <a:p>
            <a:pPr eaLnBrk="1" hangingPunct="1"/>
            <a:r>
              <a:rPr lang="en-US" sz="3200" b="1" dirty="0" smtClean="0">
                <a:solidFill>
                  <a:schemeClr val="accent5">
                    <a:lumMod val="10000"/>
                  </a:schemeClr>
                </a:solidFill>
                <a:latin typeface="Calibri" pitchFamily="34" charset="0"/>
              </a:rPr>
              <a:t>carbamazepine, naproxen, </a:t>
            </a:r>
          </a:p>
          <a:p>
            <a:pPr eaLnBrk="1" hangingPunct="1"/>
            <a:r>
              <a:rPr lang="en-US" sz="3200" b="1" dirty="0" smtClean="0">
                <a:solidFill>
                  <a:schemeClr val="accent5">
                    <a:lumMod val="10000"/>
                  </a:schemeClr>
                </a:solidFill>
                <a:latin typeface="Calibri" pitchFamily="34" charset="0"/>
              </a:rPr>
              <a:t>aspirin, </a:t>
            </a:r>
          </a:p>
          <a:p>
            <a:pPr eaLnBrk="1" hangingPunct="1"/>
            <a:r>
              <a:rPr lang="en-US" sz="3200" b="1" dirty="0" smtClean="0">
                <a:solidFill>
                  <a:schemeClr val="accent5">
                    <a:lumMod val="10000"/>
                  </a:schemeClr>
                </a:solidFill>
                <a:latin typeface="Calibri" pitchFamily="34" charset="0"/>
              </a:rPr>
              <a:t>ibuprofen,</a:t>
            </a:r>
          </a:p>
          <a:p>
            <a:pPr eaLnBrk="1" hangingPunct="1"/>
            <a:r>
              <a:rPr lang="en-US" sz="3200" b="1" dirty="0" smtClean="0">
                <a:solidFill>
                  <a:schemeClr val="accent5">
                    <a:lumMod val="10000"/>
                  </a:schemeClr>
                </a:solidFill>
                <a:latin typeface="Calibri" pitchFamily="34" charset="0"/>
              </a:rPr>
              <a:t>diclofenac sodium.</a:t>
            </a:r>
          </a:p>
        </p:txBody>
      </p:sp>
      <p:sp>
        <p:nvSpPr>
          <p:cNvPr id="43" name="Rettangolo 42"/>
          <p:cNvSpPr/>
          <p:nvPr/>
        </p:nvSpPr>
        <p:spPr>
          <a:xfrm>
            <a:off x="360215" y="14689882"/>
            <a:ext cx="11737304" cy="1569660"/>
          </a:xfrm>
          <a:prstGeom prst="rect">
            <a:avLst/>
          </a:prstGeom>
          <a:solidFill>
            <a:srgbClr val="FFF4D1"/>
          </a:solidFill>
        </p:spPr>
        <p:txBody>
          <a:bodyPr wrap="square">
            <a:spAutoFit/>
          </a:bodyPr>
          <a:lstStyle/>
          <a:p>
            <a:pPr algn="just" eaLnBrk="1" hangingPunct="1"/>
            <a:r>
              <a:rPr lang="en-US" altLang="it-IT" sz="3200" b="1" dirty="0" smtClean="0">
                <a:solidFill>
                  <a:srgbClr val="003300"/>
                </a:solidFill>
                <a:latin typeface="Calibri" pitchFamily="34" charset="0"/>
                <a:ea typeface="Calibri" pitchFamily="34" charset="0"/>
              </a:rPr>
              <a:t>Instrumentation</a:t>
            </a:r>
            <a:r>
              <a:rPr lang="en-US" altLang="it-IT" sz="3200" dirty="0" smtClean="0">
                <a:solidFill>
                  <a:srgbClr val="003300"/>
                </a:solidFill>
                <a:latin typeface="Calibri" pitchFamily="34" charset="0"/>
                <a:ea typeface="Calibri" pitchFamily="34" charset="0"/>
              </a:rPr>
              <a:t>: </a:t>
            </a:r>
            <a:r>
              <a:rPr lang="en-GB" sz="3200" dirty="0" smtClean="0">
                <a:solidFill>
                  <a:srgbClr val="003300"/>
                </a:solidFill>
                <a:latin typeface="Calibri" pitchFamily="34" charset="0"/>
              </a:rPr>
              <a:t>Surveyor LC system coupled to a FTICR mass spectrometer (Thermo Fisher Scientific, Bremen, Germany), equipped with a 20 W CO</a:t>
            </a:r>
            <a:r>
              <a:rPr lang="en-GB" sz="3200" baseline="-25000" dirty="0" smtClean="0">
                <a:solidFill>
                  <a:srgbClr val="003300"/>
                </a:solidFill>
                <a:latin typeface="Calibri" pitchFamily="34" charset="0"/>
              </a:rPr>
              <a:t>2</a:t>
            </a:r>
            <a:r>
              <a:rPr lang="en-GB" sz="3200" dirty="0" smtClean="0">
                <a:solidFill>
                  <a:srgbClr val="003300"/>
                </a:solidFill>
                <a:latin typeface="Calibri" pitchFamily="34" charset="0"/>
              </a:rPr>
              <a:t>-laser (</a:t>
            </a:r>
            <a:r>
              <a:rPr lang="en-GB" sz="3200" dirty="0" err="1" smtClean="0">
                <a:solidFill>
                  <a:srgbClr val="003300"/>
                </a:solidFill>
                <a:latin typeface="Calibri" pitchFamily="34" charset="0"/>
              </a:rPr>
              <a:t>Synrad</a:t>
            </a:r>
            <a:r>
              <a:rPr lang="en-GB" sz="3200" dirty="0" smtClean="0">
                <a:solidFill>
                  <a:srgbClr val="003300"/>
                </a:solidFill>
                <a:latin typeface="Calibri" pitchFamily="34" charset="0"/>
              </a:rPr>
              <a:t>, Mukilteo, WA, USA; 10.6 </a:t>
            </a:r>
            <a:r>
              <a:rPr lang="en-GB" sz="3200" dirty="0" err="1" smtClean="0">
                <a:solidFill>
                  <a:srgbClr val="003300"/>
                </a:solidFill>
                <a:latin typeface="Calibri" pitchFamily="34" charset="0"/>
              </a:rPr>
              <a:t>μm</a:t>
            </a:r>
            <a:r>
              <a:rPr lang="en-GB" sz="3200" dirty="0" smtClean="0">
                <a:solidFill>
                  <a:srgbClr val="003300"/>
                </a:solidFill>
                <a:latin typeface="Calibri" pitchFamily="34" charset="0"/>
              </a:rPr>
              <a:t>)., USA).</a:t>
            </a:r>
            <a:endParaRPr lang="en-US" altLang="it-IT" sz="3200" dirty="0">
              <a:solidFill>
                <a:srgbClr val="003300"/>
              </a:solidFill>
              <a:latin typeface="Calibri" pitchFamily="34" charset="0"/>
              <a:ea typeface="Calibri" pitchFamily="34" charset="0"/>
            </a:endParaRPr>
          </a:p>
        </p:txBody>
      </p:sp>
      <p:sp>
        <p:nvSpPr>
          <p:cNvPr id="1122" name="Rectangle 98"/>
          <p:cNvSpPr>
            <a:spLocks noChangeArrowheads="1"/>
          </p:cNvSpPr>
          <p:nvPr/>
        </p:nvSpPr>
        <p:spPr bwMode="auto">
          <a:xfrm>
            <a:off x="0" y="0"/>
            <a:ext cx="2520315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grpSp>
        <p:nvGrpSpPr>
          <p:cNvPr id="1028" name="Group 4"/>
          <p:cNvGrpSpPr>
            <a:grpSpLocks noChangeAspect="1"/>
          </p:cNvGrpSpPr>
          <p:nvPr/>
        </p:nvGrpSpPr>
        <p:grpSpPr bwMode="auto">
          <a:xfrm>
            <a:off x="432223" y="25893227"/>
            <a:ext cx="3843120" cy="2117849"/>
            <a:chOff x="-437" y="-942"/>
            <a:chExt cx="4992" cy="2994"/>
          </a:xfrm>
          <a:solidFill>
            <a:schemeClr val="bg1">
              <a:lumMod val="95000"/>
            </a:schemeClr>
          </a:solidFill>
        </p:grpSpPr>
        <p:sp>
          <p:nvSpPr>
            <p:cNvPr id="1121" name="AutoShape 97"/>
            <p:cNvSpPr>
              <a:spLocks noChangeAspect="1" noChangeArrowheads="1" noTextEdit="1"/>
            </p:cNvSpPr>
            <p:nvPr/>
          </p:nvSpPr>
          <p:spPr bwMode="auto">
            <a:xfrm>
              <a:off x="-437" y="-942"/>
              <a:ext cx="4992" cy="2994"/>
            </a:xfrm>
            <a:prstGeom prst="rect">
              <a:avLst/>
            </a:prstGeom>
            <a:solidFill>
              <a:srgbClr val="FFFF66"/>
            </a:solidFill>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120" name="Rectangle 96"/>
            <p:cNvSpPr>
              <a:spLocks noChangeArrowheads="1"/>
            </p:cNvSpPr>
            <p:nvPr/>
          </p:nvSpPr>
          <p:spPr bwMode="auto">
            <a:xfrm>
              <a:off x="482" y="-738"/>
              <a:ext cx="129" cy="218"/>
            </a:xfrm>
            <a:prstGeom prst="rect">
              <a:avLst/>
            </a:prstGeom>
            <a:grp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800000"/>
                  </a:solidFill>
                  <a:effectLst/>
                  <a:latin typeface="Arial" pitchFamily="34" charset="0"/>
                  <a:ea typeface="Calibri" pitchFamily="34" charset="0"/>
                  <a:cs typeface="Arial" pitchFamily="34" charset="0"/>
                </a:rPr>
                <a:t>O</a:t>
              </a:r>
              <a:endParaRPr kumimoji="0" lang="en-US" sz="1800" b="0" i="0" u="none" strike="noStrike" cap="none" normalizeH="0" baseline="0" smtClean="0">
                <a:ln>
                  <a:noFill/>
                </a:ln>
                <a:solidFill>
                  <a:srgbClr val="800000"/>
                </a:solidFill>
                <a:effectLst/>
                <a:latin typeface="Arial" pitchFamily="34" charset="0"/>
                <a:cs typeface="Arial" pitchFamily="34" charset="0"/>
              </a:endParaRPr>
            </a:p>
          </p:txBody>
        </p:sp>
        <p:sp>
          <p:nvSpPr>
            <p:cNvPr id="6" name="Rectangle 95"/>
            <p:cNvSpPr>
              <a:spLocks noChangeArrowheads="1"/>
            </p:cNvSpPr>
            <p:nvPr/>
          </p:nvSpPr>
          <p:spPr bwMode="auto">
            <a:xfrm>
              <a:off x="331" y="858"/>
              <a:ext cx="110" cy="218"/>
            </a:xfrm>
            <a:prstGeom prst="rect">
              <a:avLst/>
            </a:prstGeom>
            <a:grp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800000"/>
                  </a:solidFill>
                  <a:effectLst/>
                  <a:latin typeface="Arial" pitchFamily="34" charset="0"/>
                  <a:ea typeface="Calibri" pitchFamily="34" charset="0"/>
                  <a:cs typeface="Arial" pitchFamily="34" charset="0"/>
                </a:rPr>
                <a:t>S</a:t>
              </a:r>
              <a:endParaRPr kumimoji="0" lang="en-US" sz="1800" b="0" i="0" u="none" strike="noStrike" cap="none" normalizeH="0" baseline="0" smtClean="0">
                <a:ln>
                  <a:noFill/>
                </a:ln>
                <a:solidFill>
                  <a:srgbClr val="800000"/>
                </a:solidFill>
                <a:effectLst/>
                <a:latin typeface="Arial" pitchFamily="34" charset="0"/>
                <a:cs typeface="Arial" pitchFamily="34" charset="0"/>
              </a:endParaRPr>
            </a:p>
          </p:txBody>
        </p:sp>
        <p:sp>
          <p:nvSpPr>
            <p:cNvPr id="7" name="Rectangle 94"/>
            <p:cNvSpPr>
              <a:spLocks noChangeArrowheads="1"/>
            </p:cNvSpPr>
            <p:nvPr/>
          </p:nvSpPr>
          <p:spPr bwMode="auto">
            <a:xfrm>
              <a:off x="858" y="1189"/>
              <a:ext cx="121" cy="218"/>
            </a:xfrm>
            <a:prstGeom prst="rect">
              <a:avLst/>
            </a:prstGeom>
            <a:grp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800000"/>
                  </a:solidFill>
                  <a:effectLst/>
                  <a:latin typeface="Arial" pitchFamily="34" charset="0"/>
                  <a:ea typeface="Calibri" pitchFamily="34" charset="0"/>
                  <a:cs typeface="Arial" pitchFamily="34" charset="0"/>
                </a:rPr>
                <a:t>H</a:t>
              </a:r>
              <a:endParaRPr kumimoji="0" lang="en-US" sz="1800" b="0" i="0" u="none" strike="noStrike" cap="none" normalizeH="0" baseline="0" smtClean="0">
                <a:ln>
                  <a:noFill/>
                </a:ln>
                <a:solidFill>
                  <a:srgbClr val="800000"/>
                </a:solidFill>
                <a:effectLst/>
                <a:latin typeface="Arial" pitchFamily="34" charset="0"/>
                <a:cs typeface="Arial" pitchFamily="34" charset="0"/>
              </a:endParaRPr>
            </a:p>
          </p:txBody>
        </p:sp>
        <p:sp>
          <p:nvSpPr>
            <p:cNvPr id="1117" name="Rectangle 93"/>
            <p:cNvSpPr>
              <a:spLocks noChangeArrowheads="1"/>
            </p:cNvSpPr>
            <p:nvPr/>
          </p:nvSpPr>
          <p:spPr bwMode="auto">
            <a:xfrm>
              <a:off x="1611" y="1038"/>
              <a:ext cx="121" cy="218"/>
            </a:xfrm>
            <a:prstGeom prst="rect">
              <a:avLst/>
            </a:prstGeom>
            <a:grp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800000"/>
                  </a:solidFill>
                  <a:effectLst/>
                  <a:latin typeface="Arial" pitchFamily="34" charset="0"/>
                  <a:ea typeface="Calibri" pitchFamily="34" charset="0"/>
                  <a:cs typeface="Arial" pitchFamily="34" charset="0"/>
                </a:rPr>
                <a:t>N</a:t>
              </a:r>
              <a:endParaRPr kumimoji="0" lang="en-US" sz="1800" b="0" i="0" u="none" strike="noStrike" cap="none" normalizeH="0" baseline="0" smtClean="0">
                <a:ln>
                  <a:noFill/>
                </a:ln>
                <a:solidFill>
                  <a:srgbClr val="800000"/>
                </a:solidFill>
                <a:effectLst/>
                <a:latin typeface="Arial" pitchFamily="34" charset="0"/>
                <a:cs typeface="Arial" pitchFamily="34" charset="0"/>
              </a:endParaRPr>
            </a:p>
          </p:txBody>
        </p:sp>
        <p:sp>
          <p:nvSpPr>
            <p:cNvPr id="1116" name="Rectangle 92"/>
            <p:cNvSpPr>
              <a:spLocks noChangeArrowheads="1"/>
            </p:cNvSpPr>
            <p:nvPr/>
          </p:nvSpPr>
          <p:spPr bwMode="auto">
            <a:xfrm>
              <a:off x="1611" y="1219"/>
              <a:ext cx="121" cy="218"/>
            </a:xfrm>
            <a:prstGeom prst="rect">
              <a:avLst/>
            </a:prstGeom>
            <a:grp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800000"/>
                  </a:solidFill>
                  <a:effectLst/>
                  <a:latin typeface="Arial" pitchFamily="34" charset="0"/>
                  <a:ea typeface="Calibri" pitchFamily="34" charset="0"/>
                  <a:cs typeface="Arial" pitchFamily="34" charset="0"/>
                </a:rPr>
                <a:t>H</a:t>
              </a:r>
              <a:endParaRPr kumimoji="0" lang="en-US" sz="1800" b="0" i="0" u="none" strike="noStrike" cap="none" normalizeH="0" baseline="0" smtClean="0">
                <a:ln>
                  <a:noFill/>
                </a:ln>
                <a:solidFill>
                  <a:srgbClr val="800000"/>
                </a:solidFill>
                <a:effectLst/>
                <a:latin typeface="Arial" pitchFamily="34" charset="0"/>
                <a:cs typeface="Arial" pitchFamily="34" charset="0"/>
              </a:endParaRPr>
            </a:p>
          </p:txBody>
        </p:sp>
        <p:sp>
          <p:nvSpPr>
            <p:cNvPr id="1115" name="Rectangle 91"/>
            <p:cNvSpPr>
              <a:spLocks noChangeArrowheads="1"/>
            </p:cNvSpPr>
            <p:nvPr/>
          </p:nvSpPr>
          <p:spPr bwMode="auto">
            <a:xfrm>
              <a:off x="2062" y="1731"/>
              <a:ext cx="121" cy="218"/>
            </a:xfrm>
            <a:prstGeom prst="rect">
              <a:avLst/>
            </a:prstGeom>
            <a:grp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800000"/>
                  </a:solidFill>
                  <a:effectLst/>
                  <a:latin typeface="Arial" pitchFamily="34" charset="0"/>
                  <a:ea typeface="Calibri" pitchFamily="34" charset="0"/>
                  <a:cs typeface="Arial" pitchFamily="34" charset="0"/>
                </a:rPr>
                <a:t>H</a:t>
              </a:r>
              <a:endParaRPr kumimoji="0" lang="en-US" sz="1800" b="0" i="0" u="none" strike="noStrike" cap="none" normalizeH="0" baseline="0" smtClean="0">
                <a:ln>
                  <a:noFill/>
                </a:ln>
                <a:solidFill>
                  <a:srgbClr val="800000"/>
                </a:solidFill>
                <a:effectLst/>
                <a:latin typeface="Arial" pitchFamily="34" charset="0"/>
                <a:cs typeface="Arial" pitchFamily="34" charset="0"/>
              </a:endParaRPr>
            </a:p>
          </p:txBody>
        </p:sp>
        <p:sp>
          <p:nvSpPr>
            <p:cNvPr id="1114" name="Rectangle 90"/>
            <p:cNvSpPr>
              <a:spLocks noChangeArrowheads="1"/>
            </p:cNvSpPr>
            <p:nvPr/>
          </p:nvSpPr>
          <p:spPr bwMode="auto">
            <a:xfrm>
              <a:off x="2213" y="1821"/>
              <a:ext cx="75" cy="174"/>
            </a:xfrm>
            <a:prstGeom prst="rect">
              <a:avLst/>
            </a:prstGeom>
            <a:grp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800000"/>
                  </a:solidFill>
                  <a:effectLst/>
                  <a:latin typeface="Arial" pitchFamily="34" charset="0"/>
                  <a:ea typeface="Calibri" pitchFamily="34" charset="0"/>
                  <a:cs typeface="Arial" pitchFamily="34" charset="0"/>
                </a:rPr>
                <a:t>2</a:t>
              </a:r>
              <a:endParaRPr kumimoji="0" lang="en-US" sz="1800" b="0" i="0" u="none" strike="noStrike" cap="none" normalizeH="0" baseline="0" smtClean="0">
                <a:ln>
                  <a:noFill/>
                </a:ln>
                <a:solidFill>
                  <a:srgbClr val="800000"/>
                </a:solidFill>
                <a:effectLst/>
                <a:latin typeface="Arial" pitchFamily="34" charset="0"/>
                <a:cs typeface="Arial" pitchFamily="34" charset="0"/>
              </a:endParaRPr>
            </a:p>
          </p:txBody>
        </p:sp>
        <p:sp>
          <p:nvSpPr>
            <p:cNvPr id="1113" name="Rectangle 89"/>
            <p:cNvSpPr>
              <a:spLocks noChangeArrowheads="1"/>
            </p:cNvSpPr>
            <p:nvPr/>
          </p:nvSpPr>
          <p:spPr bwMode="auto">
            <a:xfrm>
              <a:off x="2288" y="1731"/>
              <a:ext cx="121" cy="218"/>
            </a:xfrm>
            <a:prstGeom prst="rect">
              <a:avLst/>
            </a:prstGeom>
            <a:grp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800000"/>
                  </a:solidFill>
                  <a:effectLst/>
                  <a:latin typeface="Arial" pitchFamily="34" charset="0"/>
                  <a:ea typeface="Calibri" pitchFamily="34" charset="0"/>
                  <a:cs typeface="Arial" pitchFamily="34" charset="0"/>
                </a:rPr>
                <a:t>N</a:t>
              </a:r>
              <a:endParaRPr kumimoji="0" lang="en-US" sz="1800" b="0" i="0" u="none" strike="noStrike" cap="none" normalizeH="0" baseline="0" smtClean="0">
                <a:ln>
                  <a:noFill/>
                </a:ln>
                <a:solidFill>
                  <a:srgbClr val="800000"/>
                </a:solidFill>
                <a:effectLst/>
                <a:latin typeface="Arial" pitchFamily="34" charset="0"/>
                <a:cs typeface="Arial" pitchFamily="34" charset="0"/>
              </a:endParaRPr>
            </a:p>
          </p:txBody>
        </p:sp>
        <p:sp>
          <p:nvSpPr>
            <p:cNvPr id="8" name="Rectangle 88"/>
            <p:cNvSpPr>
              <a:spLocks noChangeArrowheads="1"/>
            </p:cNvSpPr>
            <p:nvPr/>
          </p:nvSpPr>
          <p:spPr bwMode="auto">
            <a:xfrm>
              <a:off x="4275" y="767"/>
              <a:ext cx="129" cy="218"/>
            </a:xfrm>
            <a:prstGeom prst="rect">
              <a:avLst/>
            </a:prstGeom>
            <a:grp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800000"/>
                  </a:solidFill>
                  <a:effectLst/>
                  <a:latin typeface="Arial" pitchFamily="34" charset="0"/>
                  <a:ea typeface="Calibri" pitchFamily="34" charset="0"/>
                  <a:cs typeface="Arial" pitchFamily="34" charset="0"/>
                </a:rPr>
                <a:t>O</a:t>
              </a:r>
              <a:endParaRPr kumimoji="0" lang="en-US" sz="1800" b="0" i="0" u="none" strike="noStrike" cap="none" normalizeH="0" baseline="0" smtClean="0">
                <a:ln>
                  <a:noFill/>
                </a:ln>
                <a:solidFill>
                  <a:srgbClr val="800000"/>
                </a:solidFill>
                <a:effectLst/>
                <a:latin typeface="Arial" pitchFamily="34" charset="0"/>
                <a:cs typeface="Arial" pitchFamily="34" charset="0"/>
              </a:endParaRPr>
            </a:p>
          </p:txBody>
        </p:sp>
        <p:sp>
          <p:nvSpPr>
            <p:cNvPr id="9" name="Rectangle 87"/>
            <p:cNvSpPr>
              <a:spLocks noChangeArrowheads="1"/>
            </p:cNvSpPr>
            <p:nvPr/>
          </p:nvSpPr>
          <p:spPr bwMode="auto">
            <a:xfrm>
              <a:off x="4410" y="767"/>
              <a:ext cx="121" cy="218"/>
            </a:xfrm>
            <a:prstGeom prst="rect">
              <a:avLst/>
            </a:prstGeom>
            <a:grp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800000"/>
                  </a:solidFill>
                  <a:effectLst/>
                  <a:latin typeface="Arial" pitchFamily="34" charset="0"/>
                  <a:ea typeface="Calibri" pitchFamily="34" charset="0"/>
                  <a:cs typeface="Arial" pitchFamily="34" charset="0"/>
                </a:rPr>
                <a:t>H</a:t>
              </a:r>
              <a:endParaRPr kumimoji="0" lang="en-US" sz="1800" b="0" i="0" u="none" strike="noStrike" cap="none" normalizeH="0" baseline="0" smtClean="0">
                <a:ln>
                  <a:noFill/>
                </a:ln>
                <a:solidFill>
                  <a:srgbClr val="800000"/>
                </a:solidFill>
                <a:effectLst/>
                <a:latin typeface="Arial" pitchFamily="34" charset="0"/>
                <a:cs typeface="Arial" pitchFamily="34" charset="0"/>
              </a:endParaRPr>
            </a:p>
          </p:txBody>
        </p:sp>
        <p:sp>
          <p:nvSpPr>
            <p:cNvPr id="1110" name="Rectangle 86"/>
            <p:cNvSpPr>
              <a:spLocks noChangeArrowheads="1"/>
            </p:cNvSpPr>
            <p:nvPr/>
          </p:nvSpPr>
          <p:spPr bwMode="auto">
            <a:xfrm>
              <a:off x="2183" y="451"/>
              <a:ext cx="129" cy="218"/>
            </a:xfrm>
            <a:prstGeom prst="rect">
              <a:avLst/>
            </a:prstGeom>
            <a:grp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800000"/>
                  </a:solidFill>
                  <a:effectLst/>
                  <a:latin typeface="Arial" pitchFamily="34" charset="0"/>
                  <a:ea typeface="Calibri" pitchFamily="34" charset="0"/>
                  <a:cs typeface="Arial" pitchFamily="34" charset="0"/>
                </a:rPr>
                <a:t>O</a:t>
              </a:r>
              <a:endParaRPr kumimoji="0" lang="en-US" sz="1800" b="0" i="0" u="none" strike="noStrike" cap="none" normalizeH="0" baseline="0" smtClean="0">
                <a:ln>
                  <a:noFill/>
                </a:ln>
                <a:solidFill>
                  <a:srgbClr val="800000"/>
                </a:solidFill>
                <a:effectLst/>
                <a:latin typeface="Arial" pitchFamily="34" charset="0"/>
                <a:cs typeface="Arial" pitchFamily="34" charset="0"/>
              </a:endParaRPr>
            </a:p>
          </p:txBody>
        </p:sp>
        <p:sp>
          <p:nvSpPr>
            <p:cNvPr id="1109" name="Rectangle 85"/>
            <p:cNvSpPr>
              <a:spLocks noChangeArrowheads="1"/>
            </p:cNvSpPr>
            <p:nvPr/>
          </p:nvSpPr>
          <p:spPr bwMode="auto">
            <a:xfrm>
              <a:off x="783" y="225"/>
              <a:ext cx="121" cy="218"/>
            </a:xfrm>
            <a:prstGeom prst="rect">
              <a:avLst/>
            </a:prstGeom>
            <a:grp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800000"/>
                  </a:solidFill>
                  <a:effectLst/>
                  <a:latin typeface="Arial" pitchFamily="34" charset="0"/>
                  <a:ea typeface="Calibri" pitchFamily="34" charset="0"/>
                  <a:cs typeface="Arial" pitchFamily="34" charset="0"/>
                </a:rPr>
                <a:t>N</a:t>
              </a:r>
              <a:endParaRPr kumimoji="0" lang="en-US" sz="1800" b="0" i="0" u="none" strike="noStrike" cap="none" normalizeH="0" baseline="0" smtClean="0">
                <a:ln>
                  <a:noFill/>
                </a:ln>
                <a:solidFill>
                  <a:srgbClr val="800000"/>
                </a:solidFill>
                <a:effectLst/>
                <a:latin typeface="Arial" pitchFamily="34" charset="0"/>
                <a:cs typeface="Arial" pitchFamily="34" charset="0"/>
              </a:endParaRPr>
            </a:p>
          </p:txBody>
        </p:sp>
        <p:sp>
          <p:nvSpPr>
            <p:cNvPr id="1108" name="Rectangle 84"/>
            <p:cNvSpPr>
              <a:spLocks noChangeArrowheads="1"/>
            </p:cNvSpPr>
            <p:nvPr/>
          </p:nvSpPr>
          <p:spPr bwMode="auto">
            <a:xfrm>
              <a:off x="1596" y="-106"/>
              <a:ext cx="129" cy="218"/>
            </a:xfrm>
            <a:prstGeom prst="rect">
              <a:avLst/>
            </a:prstGeom>
            <a:grp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800000"/>
                  </a:solidFill>
                  <a:effectLst/>
                  <a:latin typeface="Arial" pitchFamily="34" charset="0"/>
                  <a:ea typeface="Calibri" pitchFamily="34" charset="0"/>
                  <a:cs typeface="Arial" pitchFamily="34" charset="0"/>
                </a:rPr>
                <a:t>O</a:t>
              </a:r>
              <a:endParaRPr kumimoji="0" lang="en-US" sz="1800" b="0" i="0" u="none" strike="noStrike" cap="none" normalizeH="0" baseline="0" smtClean="0">
                <a:ln>
                  <a:noFill/>
                </a:ln>
                <a:solidFill>
                  <a:srgbClr val="800000"/>
                </a:solidFill>
                <a:effectLst/>
                <a:latin typeface="Arial" pitchFamily="34" charset="0"/>
                <a:cs typeface="Arial" pitchFamily="34" charset="0"/>
              </a:endParaRPr>
            </a:p>
          </p:txBody>
        </p:sp>
        <p:sp>
          <p:nvSpPr>
            <p:cNvPr id="1107" name="Rectangle 83"/>
            <p:cNvSpPr>
              <a:spLocks noChangeArrowheads="1"/>
            </p:cNvSpPr>
            <p:nvPr/>
          </p:nvSpPr>
          <p:spPr bwMode="auto">
            <a:xfrm>
              <a:off x="-437" y="-482"/>
              <a:ext cx="121" cy="218"/>
            </a:xfrm>
            <a:prstGeom prst="rect">
              <a:avLst/>
            </a:prstGeom>
            <a:grp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800000"/>
                  </a:solidFill>
                  <a:effectLst/>
                  <a:latin typeface="Arial" pitchFamily="34" charset="0"/>
                  <a:ea typeface="Calibri" pitchFamily="34" charset="0"/>
                  <a:cs typeface="Arial" pitchFamily="34" charset="0"/>
                </a:rPr>
                <a:t>H</a:t>
              </a:r>
              <a:endParaRPr kumimoji="0" lang="en-US" sz="1800" b="0" i="0" u="none" strike="noStrike" cap="none" normalizeH="0" baseline="0" smtClean="0">
                <a:ln>
                  <a:noFill/>
                </a:ln>
                <a:solidFill>
                  <a:srgbClr val="800000"/>
                </a:solidFill>
                <a:effectLst/>
                <a:latin typeface="Arial" pitchFamily="34" charset="0"/>
                <a:cs typeface="Arial" pitchFamily="34" charset="0"/>
              </a:endParaRPr>
            </a:p>
          </p:txBody>
        </p:sp>
        <p:sp>
          <p:nvSpPr>
            <p:cNvPr id="1106" name="Rectangle 82"/>
            <p:cNvSpPr>
              <a:spLocks noChangeArrowheads="1"/>
            </p:cNvSpPr>
            <p:nvPr/>
          </p:nvSpPr>
          <p:spPr bwMode="auto">
            <a:xfrm>
              <a:off x="-301" y="-482"/>
              <a:ext cx="129" cy="218"/>
            </a:xfrm>
            <a:prstGeom prst="rect">
              <a:avLst/>
            </a:prstGeom>
            <a:grp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800000"/>
                  </a:solidFill>
                  <a:effectLst/>
                  <a:latin typeface="Arial" pitchFamily="34" charset="0"/>
                  <a:ea typeface="Calibri" pitchFamily="34" charset="0"/>
                  <a:cs typeface="Arial" pitchFamily="34" charset="0"/>
                </a:rPr>
                <a:t>O</a:t>
              </a:r>
              <a:endParaRPr kumimoji="0" lang="en-US" sz="1800" b="0" i="0" u="none" strike="noStrike" cap="none" normalizeH="0" baseline="0" smtClean="0">
                <a:ln>
                  <a:noFill/>
                </a:ln>
                <a:solidFill>
                  <a:srgbClr val="800000"/>
                </a:solidFill>
                <a:effectLst/>
                <a:latin typeface="Arial" pitchFamily="34" charset="0"/>
                <a:cs typeface="Arial" pitchFamily="34" charset="0"/>
              </a:endParaRPr>
            </a:p>
          </p:txBody>
        </p:sp>
        <p:sp>
          <p:nvSpPr>
            <p:cNvPr id="1105" name="Line 81"/>
            <p:cNvSpPr>
              <a:spLocks noChangeShapeType="1"/>
            </p:cNvSpPr>
            <p:nvPr/>
          </p:nvSpPr>
          <p:spPr bwMode="auto">
            <a:xfrm flipH="1">
              <a:off x="256" y="-512"/>
              <a:ext cx="256" cy="286"/>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104" name="Line 80"/>
            <p:cNvSpPr>
              <a:spLocks noChangeShapeType="1"/>
            </p:cNvSpPr>
            <p:nvPr/>
          </p:nvSpPr>
          <p:spPr bwMode="auto">
            <a:xfrm flipH="1">
              <a:off x="211" y="-557"/>
              <a:ext cx="256" cy="286"/>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 name="Line 79"/>
            <p:cNvSpPr>
              <a:spLocks noChangeShapeType="1"/>
            </p:cNvSpPr>
            <p:nvPr/>
          </p:nvSpPr>
          <p:spPr bwMode="auto">
            <a:xfrm>
              <a:off x="241" y="-256"/>
              <a:ext cx="150" cy="452"/>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102" name="Line 78"/>
            <p:cNvSpPr>
              <a:spLocks noChangeShapeType="1"/>
            </p:cNvSpPr>
            <p:nvPr/>
          </p:nvSpPr>
          <p:spPr bwMode="auto">
            <a:xfrm flipH="1">
              <a:off x="105" y="196"/>
              <a:ext cx="286" cy="391"/>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101" name="Line 77"/>
            <p:cNvSpPr>
              <a:spLocks noChangeShapeType="1"/>
            </p:cNvSpPr>
            <p:nvPr/>
          </p:nvSpPr>
          <p:spPr bwMode="auto">
            <a:xfrm flipH="1">
              <a:off x="-301" y="587"/>
              <a:ext cx="406" cy="241"/>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100" name="Line 76"/>
            <p:cNvSpPr>
              <a:spLocks noChangeShapeType="1"/>
            </p:cNvSpPr>
            <p:nvPr/>
          </p:nvSpPr>
          <p:spPr bwMode="auto">
            <a:xfrm flipH="1" flipV="1">
              <a:off x="-301" y="346"/>
              <a:ext cx="406" cy="241"/>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99" name="Line 75"/>
            <p:cNvSpPr>
              <a:spLocks noChangeShapeType="1"/>
            </p:cNvSpPr>
            <p:nvPr/>
          </p:nvSpPr>
          <p:spPr bwMode="auto">
            <a:xfrm>
              <a:off x="105" y="587"/>
              <a:ext cx="226" cy="316"/>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98" name="Line 74"/>
            <p:cNvSpPr>
              <a:spLocks noChangeShapeType="1"/>
            </p:cNvSpPr>
            <p:nvPr/>
          </p:nvSpPr>
          <p:spPr bwMode="auto">
            <a:xfrm flipV="1">
              <a:off x="482" y="828"/>
              <a:ext cx="376" cy="120"/>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97" name="Line 73"/>
            <p:cNvSpPr>
              <a:spLocks noChangeShapeType="1"/>
            </p:cNvSpPr>
            <p:nvPr/>
          </p:nvSpPr>
          <p:spPr bwMode="auto">
            <a:xfrm flipH="1">
              <a:off x="873" y="1204"/>
              <a:ext cx="105" cy="15"/>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96" name="Line 72"/>
            <p:cNvSpPr>
              <a:spLocks noChangeShapeType="1"/>
            </p:cNvSpPr>
            <p:nvPr/>
          </p:nvSpPr>
          <p:spPr bwMode="auto">
            <a:xfrm flipH="1">
              <a:off x="873" y="1144"/>
              <a:ext cx="90" cy="30"/>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95" name="Line 71"/>
            <p:cNvSpPr>
              <a:spLocks noChangeShapeType="1"/>
            </p:cNvSpPr>
            <p:nvPr/>
          </p:nvSpPr>
          <p:spPr bwMode="auto">
            <a:xfrm flipH="1">
              <a:off x="873" y="1099"/>
              <a:ext cx="75" cy="15"/>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94" name="Line 70"/>
            <p:cNvSpPr>
              <a:spLocks noChangeShapeType="1"/>
            </p:cNvSpPr>
            <p:nvPr/>
          </p:nvSpPr>
          <p:spPr bwMode="auto">
            <a:xfrm flipH="1">
              <a:off x="873" y="1054"/>
              <a:ext cx="60" cy="15"/>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93" name="Line 69"/>
            <p:cNvSpPr>
              <a:spLocks noChangeShapeType="1"/>
            </p:cNvSpPr>
            <p:nvPr/>
          </p:nvSpPr>
          <p:spPr bwMode="auto">
            <a:xfrm flipH="1">
              <a:off x="858" y="1009"/>
              <a:ext cx="60" cy="15"/>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92" name="Line 68"/>
            <p:cNvSpPr>
              <a:spLocks noChangeShapeType="1"/>
            </p:cNvSpPr>
            <p:nvPr/>
          </p:nvSpPr>
          <p:spPr bwMode="auto">
            <a:xfrm flipH="1">
              <a:off x="858" y="963"/>
              <a:ext cx="45" cy="15"/>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91" name="Line 67"/>
            <p:cNvSpPr>
              <a:spLocks noChangeShapeType="1"/>
            </p:cNvSpPr>
            <p:nvPr/>
          </p:nvSpPr>
          <p:spPr bwMode="auto">
            <a:xfrm flipH="1">
              <a:off x="858" y="918"/>
              <a:ext cx="30" cy="15"/>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90" name="Line 66"/>
            <p:cNvSpPr>
              <a:spLocks noChangeShapeType="1"/>
            </p:cNvSpPr>
            <p:nvPr/>
          </p:nvSpPr>
          <p:spPr bwMode="auto">
            <a:xfrm flipH="1">
              <a:off x="858" y="873"/>
              <a:ext cx="15" cy="15"/>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89" name="Line 65"/>
            <p:cNvSpPr>
              <a:spLocks noChangeShapeType="1"/>
            </p:cNvSpPr>
            <p:nvPr/>
          </p:nvSpPr>
          <p:spPr bwMode="auto">
            <a:xfrm>
              <a:off x="1144" y="828"/>
              <a:ext cx="196" cy="1"/>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88" name="Line 64"/>
            <p:cNvSpPr>
              <a:spLocks noChangeShapeType="1"/>
            </p:cNvSpPr>
            <p:nvPr/>
          </p:nvSpPr>
          <p:spPr bwMode="auto">
            <a:xfrm>
              <a:off x="858" y="828"/>
              <a:ext cx="196" cy="1"/>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87" name="Line 63"/>
            <p:cNvSpPr>
              <a:spLocks noChangeShapeType="1"/>
            </p:cNvSpPr>
            <p:nvPr/>
          </p:nvSpPr>
          <p:spPr bwMode="auto">
            <a:xfrm flipH="1" flipV="1">
              <a:off x="1340" y="828"/>
              <a:ext cx="256" cy="256"/>
            </a:xfrm>
            <a:prstGeom prst="line">
              <a:avLst/>
            </a:prstGeom>
            <a:grpFill/>
            <a:ln w="0">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86" name="Freeform 62"/>
            <p:cNvSpPr>
              <a:spLocks/>
            </p:cNvSpPr>
            <p:nvPr/>
          </p:nvSpPr>
          <p:spPr bwMode="auto">
            <a:xfrm>
              <a:off x="1325" y="828"/>
              <a:ext cx="301" cy="301"/>
            </a:xfrm>
            <a:custGeom>
              <a:avLst/>
              <a:gdLst/>
              <a:ahLst/>
              <a:cxnLst>
                <a:cxn ang="0">
                  <a:pos x="301" y="226"/>
                </a:cxn>
                <a:cxn ang="0">
                  <a:pos x="240" y="301"/>
                </a:cxn>
                <a:cxn ang="0">
                  <a:pos x="0" y="15"/>
                </a:cxn>
                <a:cxn ang="0">
                  <a:pos x="15" y="0"/>
                </a:cxn>
                <a:cxn ang="0">
                  <a:pos x="15" y="0"/>
                </a:cxn>
                <a:cxn ang="0">
                  <a:pos x="301" y="226"/>
                </a:cxn>
              </a:cxnLst>
              <a:rect l="0" t="0" r="r" b="b"/>
              <a:pathLst>
                <a:path w="301" h="301">
                  <a:moveTo>
                    <a:pt x="301" y="226"/>
                  </a:moveTo>
                  <a:lnTo>
                    <a:pt x="240" y="301"/>
                  </a:lnTo>
                  <a:lnTo>
                    <a:pt x="0" y="15"/>
                  </a:lnTo>
                  <a:lnTo>
                    <a:pt x="15" y="0"/>
                  </a:lnTo>
                  <a:lnTo>
                    <a:pt x="301" y="22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85" name="Line 61"/>
            <p:cNvSpPr>
              <a:spLocks noChangeShapeType="1"/>
            </p:cNvSpPr>
            <p:nvPr/>
          </p:nvSpPr>
          <p:spPr bwMode="auto">
            <a:xfrm flipV="1">
              <a:off x="1776" y="1039"/>
              <a:ext cx="361" cy="105"/>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84" name="Line 60"/>
            <p:cNvSpPr>
              <a:spLocks noChangeShapeType="1"/>
            </p:cNvSpPr>
            <p:nvPr/>
          </p:nvSpPr>
          <p:spPr bwMode="auto">
            <a:xfrm>
              <a:off x="2137" y="1039"/>
              <a:ext cx="347" cy="346"/>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83" name="Line 59"/>
            <p:cNvSpPr>
              <a:spLocks noChangeShapeType="1"/>
            </p:cNvSpPr>
            <p:nvPr/>
          </p:nvSpPr>
          <p:spPr bwMode="auto">
            <a:xfrm flipH="1">
              <a:off x="2378" y="1641"/>
              <a:ext cx="30" cy="105"/>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82" name="Line 58"/>
            <p:cNvSpPr>
              <a:spLocks noChangeShapeType="1"/>
            </p:cNvSpPr>
            <p:nvPr/>
          </p:nvSpPr>
          <p:spPr bwMode="auto">
            <a:xfrm flipH="1">
              <a:off x="2439" y="1385"/>
              <a:ext cx="45" cy="150"/>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81" name="Line 57"/>
            <p:cNvSpPr>
              <a:spLocks noChangeShapeType="1"/>
            </p:cNvSpPr>
            <p:nvPr/>
          </p:nvSpPr>
          <p:spPr bwMode="auto">
            <a:xfrm flipV="1">
              <a:off x="2484" y="1264"/>
              <a:ext cx="466" cy="121"/>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80" name="Line 56"/>
            <p:cNvSpPr>
              <a:spLocks noChangeShapeType="1"/>
            </p:cNvSpPr>
            <p:nvPr/>
          </p:nvSpPr>
          <p:spPr bwMode="auto">
            <a:xfrm flipV="1">
              <a:off x="2950" y="798"/>
              <a:ext cx="121" cy="466"/>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79" name="Line 55"/>
            <p:cNvSpPr>
              <a:spLocks noChangeShapeType="1"/>
            </p:cNvSpPr>
            <p:nvPr/>
          </p:nvSpPr>
          <p:spPr bwMode="auto">
            <a:xfrm flipV="1">
              <a:off x="3071" y="677"/>
              <a:ext cx="466" cy="121"/>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78" name="Line 54"/>
            <p:cNvSpPr>
              <a:spLocks noChangeShapeType="1"/>
            </p:cNvSpPr>
            <p:nvPr/>
          </p:nvSpPr>
          <p:spPr bwMode="auto">
            <a:xfrm flipV="1">
              <a:off x="3116" y="738"/>
              <a:ext cx="406" cy="105"/>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77" name="Line 53"/>
            <p:cNvSpPr>
              <a:spLocks noChangeShapeType="1"/>
            </p:cNvSpPr>
            <p:nvPr/>
          </p:nvSpPr>
          <p:spPr bwMode="auto">
            <a:xfrm>
              <a:off x="3537" y="677"/>
              <a:ext cx="331" cy="332"/>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76" name="Line 52"/>
            <p:cNvSpPr>
              <a:spLocks noChangeShapeType="1"/>
            </p:cNvSpPr>
            <p:nvPr/>
          </p:nvSpPr>
          <p:spPr bwMode="auto">
            <a:xfrm flipV="1">
              <a:off x="3868" y="918"/>
              <a:ext cx="377" cy="91"/>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75" name="Line 51"/>
            <p:cNvSpPr>
              <a:spLocks noChangeShapeType="1"/>
            </p:cNvSpPr>
            <p:nvPr/>
          </p:nvSpPr>
          <p:spPr bwMode="auto">
            <a:xfrm flipH="1">
              <a:off x="3748" y="1009"/>
              <a:ext cx="120" cy="466"/>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1" name="Line 50"/>
            <p:cNvSpPr>
              <a:spLocks noChangeShapeType="1"/>
            </p:cNvSpPr>
            <p:nvPr/>
          </p:nvSpPr>
          <p:spPr bwMode="auto">
            <a:xfrm flipH="1">
              <a:off x="3703" y="1024"/>
              <a:ext cx="105" cy="406"/>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73" name="Line 49"/>
            <p:cNvSpPr>
              <a:spLocks noChangeShapeType="1"/>
            </p:cNvSpPr>
            <p:nvPr/>
          </p:nvSpPr>
          <p:spPr bwMode="auto">
            <a:xfrm flipH="1">
              <a:off x="3281" y="1475"/>
              <a:ext cx="467" cy="121"/>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72" name="Line 48"/>
            <p:cNvSpPr>
              <a:spLocks noChangeShapeType="1"/>
            </p:cNvSpPr>
            <p:nvPr/>
          </p:nvSpPr>
          <p:spPr bwMode="auto">
            <a:xfrm>
              <a:off x="2950" y="1264"/>
              <a:ext cx="331" cy="332"/>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71" name="Line 47"/>
            <p:cNvSpPr>
              <a:spLocks noChangeShapeType="1"/>
            </p:cNvSpPr>
            <p:nvPr/>
          </p:nvSpPr>
          <p:spPr bwMode="auto">
            <a:xfrm>
              <a:off x="3011" y="1249"/>
              <a:ext cx="285" cy="286"/>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70" name="Line 46"/>
            <p:cNvSpPr>
              <a:spLocks noChangeShapeType="1"/>
            </p:cNvSpPr>
            <p:nvPr/>
          </p:nvSpPr>
          <p:spPr bwMode="auto">
            <a:xfrm flipV="1">
              <a:off x="2107" y="677"/>
              <a:ext cx="106" cy="377"/>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69" name="Line 45"/>
            <p:cNvSpPr>
              <a:spLocks noChangeShapeType="1"/>
            </p:cNvSpPr>
            <p:nvPr/>
          </p:nvSpPr>
          <p:spPr bwMode="auto">
            <a:xfrm flipV="1">
              <a:off x="2168" y="692"/>
              <a:ext cx="90" cy="377"/>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68" name="Line 44"/>
            <p:cNvSpPr>
              <a:spLocks noChangeShapeType="1"/>
            </p:cNvSpPr>
            <p:nvPr/>
          </p:nvSpPr>
          <p:spPr bwMode="auto">
            <a:xfrm flipH="1">
              <a:off x="738" y="271"/>
              <a:ext cx="30" cy="90"/>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67" name="Line 43"/>
            <p:cNvSpPr>
              <a:spLocks noChangeShapeType="1"/>
            </p:cNvSpPr>
            <p:nvPr/>
          </p:nvSpPr>
          <p:spPr bwMode="auto">
            <a:xfrm flipH="1">
              <a:off x="692" y="256"/>
              <a:ext cx="31" cy="90"/>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66" name="Line 42"/>
            <p:cNvSpPr>
              <a:spLocks noChangeShapeType="1"/>
            </p:cNvSpPr>
            <p:nvPr/>
          </p:nvSpPr>
          <p:spPr bwMode="auto">
            <a:xfrm flipH="1">
              <a:off x="647" y="256"/>
              <a:ext cx="30" cy="60"/>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65" name="Line 41"/>
            <p:cNvSpPr>
              <a:spLocks noChangeShapeType="1"/>
            </p:cNvSpPr>
            <p:nvPr/>
          </p:nvSpPr>
          <p:spPr bwMode="auto">
            <a:xfrm flipH="1">
              <a:off x="602" y="241"/>
              <a:ext cx="30" cy="60"/>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64" name="Line 40"/>
            <p:cNvSpPr>
              <a:spLocks noChangeShapeType="1"/>
            </p:cNvSpPr>
            <p:nvPr/>
          </p:nvSpPr>
          <p:spPr bwMode="auto">
            <a:xfrm flipH="1">
              <a:off x="572" y="226"/>
              <a:ext cx="15" cy="60"/>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63" name="Line 39"/>
            <p:cNvSpPr>
              <a:spLocks noChangeShapeType="1"/>
            </p:cNvSpPr>
            <p:nvPr/>
          </p:nvSpPr>
          <p:spPr bwMode="auto">
            <a:xfrm flipH="1">
              <a:off x="527" y="226"/>
              <a:ext cx="15" cy="30"/>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62" name="Line 38"/>
            <p:cNvSpPr>
              <a:spLocks noChangeShapeType="1"/>
            </p:cNvSpPr>
            <p:nvPr/>
          </p:nvSpPr>
          <p:spPr bwMode="auto">
            <a:xfrm flipH="1">
              <a:off x="482" y="211"/>
              <a:ext cx="15" cy="30"/>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61" name="Line 37"/>
            <p:cNvSpPr>
              <a:spLocks noChangeShapeType="1"/>
            </p:cNvSpPr>
            <p:nvPr/>
          </p:nvSpPr>
          <p:spPr bwMode="auto">
            <a:xfrm flipH="1">
              <a:off x="437" y="211"/>
              <a:ext cx="15" cy="15"/>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60" name="Line 36"/>
            <p:cNvSpPr>
              <a:spLocks noChangeShapeType="1"/>
            </p:cNvSpPr>
            <p:nvPr/>
          </p:nvSpPr>
          <p:spPr bwMode="auto">
            <a:xfrm flipV="1">
              <a:off x="858" y="452"/>
              <a:ext cx="1" cy="376"/>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59" name="Line 35"/>
            <p:cNvSpPr>
              <a:spLocks noChangeShapeType="1"/>
            </p:cNvSpPr>
            <p:nvPr/>
          </p:nvSpPr>
          <p:spPr bwMode="auto">
            <a:xfrm>
              <a:off x="1144" y="346"/>
              <a:ext cx="196" cy="1"/>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58" name="Line 34"/>
            <p:cNvSpPr>
              <a:spLocks noChangeShapeType="1"/>
            </p:cNvSpPr>
            <p:nvPr/>
          </p:nvSpPr>
          <p:spPr bwMode="auto">
            <a:xfrm>
              <a:off x="933" y="346"/>
              <a:ext cx="136" cy="1"/>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57" name="Line 33"/>
            <p:cNvSpPr>
              <a:spLocks noChangeShapeType="1"/>
            </p:cNvSpPr>
            <p:nvPr/>
          </p:nvSpPr>
          <p:spPr bwMode="auto">
            <a:xfrm flipV="1">
              <a:off x="1340" y="346"/>
              <a:ext cx="1" cy="482"/>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56" name="Line 32"/>
            <p:cNvSpPr>
              <a:spLocks noChangeShapeType="1"/>
            </p:cNvSpPr>
            <p:nvPr/>
          </p:nvSpPr>
          <p:spPr bwMode="auto">
            <a:xfrm flipV="1">
              <a:off x="1295" y="60"/>
              <a:ext cx="286" cy="286"/>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55" name="Line 31"/>
            <p:cNvSpPr>
              <a:spLocks noChangeShapeType="1"/>
            </p:cNvSpPr>
            <p:nvPr/>
          </p:nvSpPr>
          <p:spPr bwMode="auto">
            <a:xfrm flipV="1">
              <a:off x="1340" y="105"/>
              <a:ext cx="271" cy="286"/>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54" name="Line 30"/>
            <p:cNvSpPr>
              <a:spLocks noChangeShapeType="1"/>
            </p:cNvSpPr>
            <p:nvPr/>
          </p:nvSpPr>
          <p:spPr bwMode="auto">
            <a:xfrm flipV="1">
              <a:off x="-135" y="-376"/>
              <a:ext cx="30" cy="90"/>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53" name="Line 29"/>
            <p:cNvSpPr>
              <a:spLocks noChangeShapeType="1"/>
            </p:cNvSpPr>
            <p:nvPr/>
          </p:nvSpPr>
          <p:spPr bwMode="auto">
            <a:xfrm flipV="1">
              <a:off x="-90" y="-361"/>
              <a:ext cx="30" cy="75"/>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52" name="Line 28"/>
            <p:cNvSpPr>
              <a:spLocks noChangeShapeType="1"/>
            </p:cNvSpPr>
            <p:nvPr/>
          </p:nvSpPr>
          <p:spPr bwMode="auto">
            <a:xfrm flipV="1">
              <a:off x="-30" y="-346"/>
              <a:ext cx="15" cy="60"/>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51" name="Line 27"/>
            <p:cNvSpPr>
              <a:spLocks noChangeShapeType="1"/>
            </p:cNvSpPr>
            <p:nvPr/>
          </p:nvSpPr>
          <p:spPr bwMode="auto">
            <a:xfrm flipV="1">
              <a:off x="15" y="-331"/>
              <a:ext cx="1" cy="60"/>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50" name="Line 26"/>
            <p:cNvSpPr>
              <a:spLocks noChangeShapeType="1"/>
            </p:cNvSpPr>
            <p:nvPr/>
          </p:nvSpPr>
          <p:spPr bwMode="auto">
            <a:xfrm flipV="1">
              <a:off x="60" y="-331"/>
              <a:ext cx="1" cy="60"/>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49" name="Line 25"/>
            <p:cNvSpPr>
              <a:spLocks noChangeShapeType="1"/>
            </p:cNvSpPr>
            <p:nvPr/>
          </p:nvSpPr>
          <p:spPr bwMode="auto">
            <a:xfrm flipV="1">
              <a:off x="105" y="-316"/>
              <a:ext cx="1" cy="45"/>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48" name="Line 24"/>
            <p:cNvSpPr>
              <a:spLocks noChangeShapeType="1"/>
            </p:cNvSpPr>
            <p:nvPr/>
          </p:nvSpPr>
          <p:spPr bwMode="auto">
            <a:xfrm flipV="1">
              <a:off x="151" y="-301"/>
              <a:ext cx="1" cy="30"/>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2" name="Line 23"/>
            <p:cNvSpPr>
              <a:spLocks noChangeShapeType="1"/>
            </p:cNvSpPr>
            <p:nvPr/>
          </p:nvSpPr>
          <p:spPr bwMode="auto">
            <a:xfrm flipV="1">
              <a:off x="196" y="-286"/>
              <a:ext cx="1" cy="30"/>
            </a:xfrm>
            <a:prstGeom prst="line">
              <a:avLst/>
            </a:prstGeom>
            <a:grpFill/>
            <a:ln w="1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3" name="Line 22"/>
            <p:cNvSpPr>
              <a:spLocks noChangeShapeType="1"/>
            </p:cNvSpPr>
            <p:nvPr/>
          </p:nvSpPr>
          <p:spPr bwMode="auto">
            <a:xfrm flipV="1">
              <a:off x="2649" y="1490"/>
              <a:ext cx="30" cy="15"/>
            </a:xfrm>
            <a:prstGeom prst="line">
              <a:avLst/>
            </a:prstGeom>
            <a:grpFill/>
            <a:ln w="15">
              <a:solidFill>
                <a:srgbClr val="0000FF"/>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4" name="Line 21"/>
            <p:cNvSpPr>
              <a:spLocks noChangeShapeType="1"/>
            </p:cNvSpPr>
            <p:nvPr/>
          </p:nvSpPr>
          <p:spPr bwMode="auto">
            <a:xfrm flipV="1">
              <a:off x="2559" y="1520"/>
              <a:ext cx="45" cy="15"/>
            </a:xfrm>
            <a:prstGeom prst="line">
              <a:avLst/>
            </a:prstGeom>
            <a:grpFill/>
            <a:ln w="15">
              <a:solidFill>
                <a:srgbClr val="0000FF"/>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5" name="Line 20"/>
            <p:cNvSpPr>
              <a:spLocks noChangeShapeType="1"/>
            </p:cNvSpPr>
            <p:nvPr/>
          </p:nvSpPr>
          <p:spPr bwMode="auto">
            <a:xfrm flipV="1">
              <a:off x="2484" y="1550"/>
              <a:ext cx="30" cy="16"/>
            </a:xfrm>
            <a:prstGeom prst="line">
              <a:avLst/>
            </a:prstGeom>
            <a:grpFill/>
            <a:ln w="15">
              <a:solidFill>
                <a:srgbClr val="0000FF"/>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6" name="Line 19"/>
            <p:cNvSpPr>
              <a:spLocks noChangeShapeType="1"/>
            </p:cNvSpPr>
            <p:nvPr/>
          </p:nvSpPr>
          <p:spPr bwMode="auto">
            <a:xfrm flipV="1">
              <a:off x="2393" y="1581"/>
              <a:ext cx="46" cy="15"/>
            </a:xfrm>
            <a:prstGeom prst="line">
              <a:avLst/>
            </a:prstGeom>
            <a:grpFill/>
            <a:ln w="15">
              <a:solidFill>
                <a:srgbClr val="0000FF"/>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7" name="Line 18"/>
            <p:cNvSpPr>
              <a:spLocks noChangeShapeType="1"/>
            </p:cNvSpPr>
            <p:nvPr/>
          </p:nvSpPr>
          <p:spPr bwMode="auto">
            <a:xfrm flipV="1">
              <a:off x="2318" y="1611"/>
              <a:ext cx="30" cy="15"/>
            </a:xfrm>
            <a:prstGeom prst="line">
              <a:avLst/>
            </a:prstGeom>
            <a:grpFill/>
            <a:ln w="15">
              <a:solidFill>
                <a:srgbClr val="0000FF"/>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8" name="Line 17"/>
            <p:cNvSpPr>
              <a:spLocks noChangeShapeType="1"/>
            </p:cNvSpPr>
            <p:nvPr/>
          </p:nvSpPr>
          <p:spPr bwMode="auto">
            <a:xfrm flipV="1">
              <a:off x="2228" y="1641"/>
              <a:ext cx="45" cy="15"/>
            </a:xfrm>
            <a:prstGeom prst="line">
              <a:avLst/>
            </a:prstGeom>
            <a:grpFill/>
            <a:ln w="15">
              <a:solidFill>
                <a:srgbClr val="0000FF"/>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9" name="Line 16"/>
            <p:cNvSpPr>
              <a:spLocks noChangeShapeType="1"/>
            </p:cNvSpPr>
            <p:nvPr/>
          </p:nvSpPr>
          <p:spPr bwMode="auto">
            <a:xfrm>
              <a:off x="1099" y="1069"/>
              <a:ext cx="1" cy="45"/>
            </a:xfrm>
            <a:prstGeom prst="line">
              <a:avLst/>
            </a:prstGeom>
            <a:grpFill/>
            <a:ln w="15">
              <a:solidFill>
                <a:srgbClr val="0000FF"/>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39" name="Line 15"/>
            <p:cNvSpPr>
              <a:spLocks noChangeShapeType="1"/>
            </p:cNvSpPr>
            <p:nvPr/>
          </p:nvSpPr>
          <p:spPr bwMode="auto">
            <a:xfrm>
              <a:off x="1099" y="978"/>
              <a:ext cx="1" cy="46"/>
            </a:xfrm>
            <a:prstGeom prst="line">
              <a:avLst/>
            </a:prstGeom>
            <a:grpFill/>
            <a:ln w="15">
              <a:solidFill>
                <a:srgbClr val="0000FF"/>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20" name="Line 14"/>
            <p:cNvSpPr>
              <a:spLocks noChangeShapeType="1"/>
            </p:cNvSpPr>
            <p:nvPr/>
          </p:nvSpPr>
          <p:spPr bwMode="auto">
            <a:xfrm>
              <a:off x="1099" y="873"/>
              <a:ext cx="1" cy="45"/>
            </a:xfrm>
            <a:prstGeom prst="line">
              <a:avLst/>
            </a:prstGeom>
            <a:grpFill/>
            <a:ln w="15">
              <a:solidFill>
                <a:srgbClr val="0000FF"/>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21" name="Line 13"/>
            <p:cNvSpPr>
              <a:spLocks noChangeShapeType="1"/>
            </p:cNvSpPr>
            <p:nvPr/>
          </p:nvSpPr>
          <p:spPr bwMode="auto">
            <a:xfrm>
              <a:off x="1099" y="783"/>
              <a:ext cx="1" cy="45"/>
            </a:xfrm>
            <a:prstGeom prst="line">
              <a:avLst/>
            </a:prstGeom>
            <a:grpFill/>
            <a:ln w="15">
              <a:solidFill>
                <a:srgbClr val="0000FF"/>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22" name="Line 12"/>
            <p:cNvSpPr>
              <a:spLocks noChangeShapeType="1"/>
            </p:cNvSpPr>
            <p:nvPr/>
          </p:nvSpPr>
          <p:spPr bwMode="auto">
            <a:xfrm>
              <a:off x="1099" y="692"/>
              <a:ext cx="1" cy="46"/>
            </a:xfrm>
            <a:prstGeom prst="line">
              <a:avLst/>
            </a:prstGeom>
            <a:grpFill/>
            <a:ln w="15">
              <a:solidFill>
                <a:srgbClr val="0000FF"/>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35" name="Line 11"/>
            <p:cNvSpPr>
              <a:spLocks noChangeShapeType="1"/>
            </p:cNvSpPr>
            <p:nvPr/>
          </p:nvSpPr>
          <p:spPr bwMode="auto">
            <a:xfrm>
              <a:off x="1099" y="602"/>
              <a:ext cx="1" cy="30"/>
            </a:xfrm>
            <a:prstGeom prst="line">
              <a:avLst/>
            </a:prstGeom>
            <a:grpFill/>
            <a:ln w="15">
              <a:solidFill>
                <a:srgbClr val="0000FF"/>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34" name="Line 10"/>
            <p:cNvSpPr>
              <a:spLocks noChangeShapeType="1"/>
            </p:cNvSpPr>
            <p:nvPr/>
          </p:nvSpPr>
          <p:spPr bwMode="auto">
            <a:xfrm flipV="1">
              <a:off x="1099" y="151"/>
              <a:ext cx="1" cy="45"/>
            </a:xfrm>
            <a:prstGeom prst="line">
              <a:avLst/>
            </a:prstGeom>
            <a:grpFill/>
            <a:ln w="15">
              <a:solidFill>
                <a:srgbClr val="0000FF"/>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23" name="Line 9"/>
            <p:cNvSpPr>
              <a:spLocks noChangeShapeType="1"/>
            </p:cNvSpPr>
            <p:nvPr/>
          </p:nvSpPr>
          <p:spPr bwMode="auto">
            <a:xfrm flipV="1">
              <a:off x="1099" y="226"/>
              <a:ext cx="1" cy="45"/>
            </a:xfrm>
            <a:prstGeom prst="line">
              <a:avLst/>
            </a:prstGeom>
            <a:grpFill/>
            <a:ln w="15">
              <a:solidFill>
                <a:srgbClr val="0000FF"/>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24" name="Line 8"/>
            <p:cNvSpPr>
              <a:spLocks noChangeShapeType="1"/>
            </p:cNvSpPr>
            <p:nvPr/>
          </p:nvSpPr>
          <p:spPr bwMode="auto">
            <a:xfrm flipV="1">
              <a:off x="1099" y="316"/>
              <a:ext cx="1" cy="45"/>
            </a:xfrm>
            <a:prstGeom prst="line">
              <a:avLst/>
            </a:prstGeom>
            <a:grpFill/>
            <a:ln w="15">
              <a:solidFill>
                <a:srgbClr val="0000FF"/>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31" name="Line 7"/>
            <p:cNvSpPr>
              <a:spLocks noChangeShapeType="1"/>
            </p:cNvSpPr>
            <p:nvPr/>
          </p:nvSpPr>
          <p:spPr bwMode="auto">
            <a:xfrm flipV="1">
              <a:off x="1099" y="391"/>
              <a:ext cx="1" cy="46"/>
            </a:xfrm>
            <a:prstGeom prst="line">
              <a:avLst/>
            </a:prstGeom>
            <a:grpFill/>
            <a:ln w="15">
              <a:solidFill>
                <a:srgbClr val="0000FF"/>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30" name="Line 6"/>
            <p:cNvSpPr>
              <a:spLocks noChangeShapeType="1"/>
            </p:cNvSpPr>
            <p:nvPr/>
          </p:nvSpPr>
          <p:spPr bwMode="auto">
            <a:xfrm flipV="1">
              <a:off x="1099" y="467"/>
              <a:ext cx="1" cy="45"/>
            </a:xfrm>
            <a:prstGeom prst="line">
              <a:avLst/>
            </a:prstGeom>
            <a:grpFill/>
            <a:ln w="15">
              <a:solidFill>
                <a:srgbClr val="0000FF"/>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sp>
          <p:nvSpPr>
            <p:cNvPr id="1029" name="Line 5"/>
            <p:cNvSpPr>
              <a:spLocks noChangeShapeType="1"/>
            </p:cNvSpPr>
            <p:nvPr/>
          </p:nvSpPr>
          <p:spPr bwMode="auto">
            <a:xfrm flipV="1">
              <a:off x="1099" y="557"/>
              <a:ext cx="1" cy="45"/>
            </a:xfrm>
            <a:prstGeom prst="line">
              <a:avLst/>
            </a:prstGeom>
            <a:grpFill/>
            <a:ln w="15">
              <a:solidFill>
                <a:srgbClr val="0000FF"/>
              </a:solidFill>
              <a:round/>
              <a:headEnd/>
              <a:tailEnd/>
            </a:ln>
          </p:spPr>
          <p:txBody>
            <a:bodyPr vert="horz" wrap="square" lIns="91440" tIns="45720" rIns="91440" bIns="45720" numCol="1" anchor="t" anchorCtr="0" compatLnSpc="1">
              <a:prstTxWarp prst="textNoShape">
                <a:avLst/>
              </a:prstTxWarp>
            </a:bodyPr>
            <a:lstStyle/>
            <a:p>
              <a:endParaRPr lang="it-IT">
                <a:solidFill>
                  <a:srgbClr val="800000"/>
                </a:solidFill>
              </a:endParaRPr>
            </a:p>
          </p:txBody>
        </p:sp>
      </p:grpSp>
      <p:sp>
        <p:nvSpPr>
          <p:cNvPr id="141" name="Rettangolo 140"/>
          <p:cNvSpPr/>
          <p:nvPr/>
        </p:nvSpPr>
        <p:spPr>
          <a:xfrm>
            <a:off x="504231" y="28346423"/>
            <a:ext cx="3816424" cy="6001643"/>
          </a:xfrm>
          <a:prstGeom prst="rect">
            <a:avLst/>
          </a:prstGeom>
          <a:solidFill>
            <a:srgbClr val="669900">
              <a:alpha val="38000"/>
            </a:srgbClr>
          </a:solidFill>
        </p:spPr>
        <p:txBody>
          <a:bodyPr wrap="square">
            <a:spAutoFit/>
          </a:bodyPr>
          <a:lstStyle/>
          <a:p>
            <a:r>
              <a:rPr lang="en-GB" sz="3200" dirty="0" smtClean="0">
                <a:solidFill>
                  <a:srgbClr val="800000"/>
                </a:solidFill>
              </a:rPr>
              <a:t>(</a:t>
            </a:r>
            <a:r>
              <a:rPr lang="en-GB" sz="3200" dirty="0" smtClean="0">
                <a:solidFill>
                  <a:srgbClr val="800000"/>
                </a:solidFill>
                <a:latin typeface="Calibri" pitchFamily="34" charset="0"/>
              </a:rPr>
              <a:t>A) MS spectrum at the apex of the chromatographic peak 2, i.e. amoxicillin, at m/z 366 (see Fig. 1). (B) High-resolution IRMPD FTICR mass spectrum of the protonated amoxicillin  at m/z 366</a:t>
            </a:r>
            <a:endParaRPr lang="it-IT" sz="3200" dirty="0">
              <a:solidFill>
                <a:srgbClr val="800000"/>
              </a:solidFill>
              <a:latin typeface="Calibri" pitchFamily="34" charset="0"/>
            </a:endParaRPr>
          </a:p>
        </p:txBody>
      </p:sp>
      <p:sp>
        <p:nvSpPr>
          <p:cNvPr id="1139" name="Rectangle 115"/>
          <p:cNvSpPr>
            <a:spLocks noChangeArrowheads="1"/>
          </p:cNvSpPr>
          <p:nvPr/>
        </p:nvSpPr>
        <p:spPr bwMode="auto">
          <a:xfrm>
            <a:off x="0" y="0"/>
            <a:ext cx="2520315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graphicFrame>
        <p:nvGraphicFramePr>
          <p:cNvPr id="1138" name="Object 114"/>
          <p:cNvGraphicFramePr>
            <a:graphicFrameLocks noChangeAspect="1"/>
          </p:cNvGraphicFramePr>
          <p:nvPr/>
        </p:nvGraphicFramePr>
        <p:xfrm>
          <a:off x="4608688" y="25923131"/>
          <a:ext cx="7395748" cy="8640959"/>
        </p:xfrm>
        <a:graphic>
          <a:graphicData uri="http://schemas.openxmlformats.org/presentationml/2006/ole">
            <p:oleObj spid="_x0000_s1140" r:id="rId8" imgW="5532120" imgH="5209200" progId="">
              <p:embed/>
            </p:oleObj>
          </a:graphicData>
        </a:graphic>
      </p:graphicFrame>
      <p:graphicFrame>
        <p:nvGraphicFramePr>
          <p:cNvPr id="145" name="Tabella 144"/>
          <p:cNvGraphicFramePr>
            <a:graphicFrameLocks noGrp="1"/>
          </p:cNvGraphicFramePr>
          <p:nvPr>
            <p:extLst>
              <p:ext uri="{D42A27DB-BD31-4B8C-83A1-F6EECF244321}">
                <p14:modId xmlns:p14="http://schemas.microsoft.com/office/powerpoint/2010/main" xmlns="" val="1208918468"/>
              </p:ext>
            </p:extLst>
          </p:nvPr>
        </p:nvGraphicFramePr>
        <p:xfrm>
          <a:off x="576240" y="17498194"/>
          <a:ext cx="11377262" cy="7704853"/>
        </p:xfrm>
        <a:graphic>
          <a:graphicData uri="http://schemas.openxmlformats.org/drawingml/2006/table">
            <a:tbl>
              <a:tblPr/>
              <a:tblGrid>
                <a:gridCol w="1098655"/>
                <a:gridCol w="3576931"/>
                <a:gridCol w="1402676"/>
                <a:gridCol w="1636457"/>
                <a:gridCol w="1402676"/>
                <a:gridCol w="1090971"/>
                <a:gridCol w="1067192"/>
                <a:gridCol w="101704"/>
              </a:tblGrid>
              <a:tr h="1149146">
                <a:tc>
                  <a:txBody>
                    <a:bodyPr/>
                    <a:lstStyle/>
                    <a:p>
                      <a:pPr>
                        <a:lnSpc>
                          <a:spcPct val="115000"/>
                        </a:lnSpc>
                        <a:spcAft>
                          <a:spcPts val="1000"/>
                        </a:spcAft>
                      </a:pPr>
                      <a:r>
                        <a:rPr lang="en-GB" sz="1600" b="1" dirty="0">
                          <a:latin typeface="Calibri" pitchFamily="34" charset="0"/>
                          <a:ea typeface="Calibri"/>
                          <a:cs typeface="Palatino-Bold"/>
                        </a:rPr>
                        <a:t>N</a:t>
                      </a:r>
                      <a:r>
                        <a:rPr lang="en-GB" sz="1600" b="1" baseline="30000" dirty="0">
                          <a:latin typeface="Calibri" pitchFamily="34" charset="0"/>
                          <a:ea typeface="Calibri"/>
                          <a:cs typeface="Palatino-Bold"/>
                        </a:rPr>
                        <a:t>o</a:t>
                      </a:r>
                      <a:r>
                        <a:rPr lang="en-GB" sz="1600" b="1" baseline="30000" dirty="0">
                          <a:latin typeface="Calibri" pitchFamily="34" charset="0"/>
                          <a:ea typeface="Calibri"/>
                          <a:cs typeface="Times New Roman"/>
                        </a:rPr>
                        <a:t> </a:t>
                      </a:r>
                      <a:endParaRPr lang="it-IT" sz="1600" dirty="0">
                        <a:latin typeface="Calibri" pitchFamily="34" charset="0"/>
                        <a:ea typeface="Calibri"/>
                        <a:cs typeface="Times New Roman"/>
                      </a:endParaRPr>
                    </a:p>
                  </a:txBody>
                  <a:tcPr marL="60325" marR="60325" marT="762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4D1"/>
                    </a:solidFill>
                  </a:tcPr>
                </a:tc>
                <a:tc>
                  <a:txBody>
                    <a:bodyPr/>
                    <a:lstStyle/>
                    <a:p>
                      <a:pPr marR="56515">
                        <a:lnSpc>
                          <a:spcPct val="115000"/>
                        </a:lnSpc>
                        <a:spcAft>
                          <a:spcPts val="1000"/>
                        </a:spcAft>
                        <a:tabLst>
                          <a:tab pos="1334135" algn="r"/>
                        </a:tabLst>
                      </a:pPr>
                      <a:r>
                        <a:rPr lang="en-GB" sz="1600" b="1" dirty="0">
                          <a:latin typeface="Calibri" pitchFamily="34" charset="0"/>
                          <a:ea typeface="Calibri"/>
                          <a:cs typeface="Palatino-Bold"/>
                        </a:rPr>
                        <a:t>name 	</a:t>
                      </a:r>
                      <a:endParaRPr lang="it-IT" sz="1600" dirty="0">
                        <a:latin typeface="Calibri" pitchFamily="34" charset="0"/>
                        <a:ea typeface="Calibri"/>
                        <a:cs typeface="Times New Roman"/>
                      </a:endParaRPr>
                    </a:p>
                  </a:txBody>
                  <a:tcPr marL="60325" marR="60325" marT="762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4D1"/>
                    </a:solidFill>
                  </a:tcPr>
                </a:tc>
                <a:tc>
                  <a:txBody>
                    <a:bodyPr/>
                    <a:lstStyle/>
                    <a:p>
                      <a:pPr algn="ctr">
                        <a:lnSpc>
                          <a:spcPct val="115000"/>
                        </a:lnSpc>
                        <a:spcAft>
                          <a:spcPts val="1000"/>
                        </a:spcAft>
                      </a:pPr>
                      <a:r>
                        <a:rPr lang="en-GB" sz="1600" b="1">
                          <a:latin typeface="Calibri" pitchFamily="34" charset="0"/>
                          <a:ea typeface="Calibri"/>
                          <a:cs typeface="Palatino-Bold"/>
                        </a:rPr>
                        <a:t>mode</a:t>
                      </a:r>
                      <a:endParaRPr lang="it-IT" sz="1600">
                        <a:latin typeface="Calibri" pitchFamily="34" charset="0"/>
                        <a:ea typeface="Calibri"/>
                        <a:cs typeface="Times New Roman"/>
                      </a:endParaRPr>
                    </a:p>
                  </a:txBody>
                  <a:tcPr marL="60325" marR="60325" marT="762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4D1"/>
                    </a:solidFill>
                  </a:tcPr>
                </a:tc>
                <a:tc>
                  <a:txBody>
                    <a:bodyPr/>
                    <a:lstStyle/>
                    <a:p>
                      <a:pPr algn="ctr">
                        <a:lnSpc>
                          <a:spcPct val="115000"/>
                        </a:lnSpc>
                        <a:spcAft>
                          <a:spcPts val="1000"/>
                        </a:spcAft>
                      </a:pPr>
                      <a:r>
                        <a:rPr lang="en-GB" sz="1600" b="1" dirty="0">
                          <a:latin typeface="Calibri" pitchFamily="34" charset="0"/>
                          <a:ea typeface="Calibri"/>
                          <a:cs typeface="Palatino-Bold"/>
                        </a:rPr>
                        <a:t>Formula Corresponding ion</a:t>
                      </a:r>
                      <a:endParaRPr lang="it-IT" sz="1600" dirty="0">
                        <a:latin typeface="Calibri" pitchFamily="34" charset="0"/>
                        <a:ea typeface="Calibri"/>
                        <a:cs typeface="Times New Roman"/>
                      </a:endParaRPr>
                    </a:p>
                  </a:txBody>
                  <a:tcPr marL="68580" marR="68580" marT="762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4D1"/>
                    </a:solidFill>
                  </a:tcPr>
                </a:tc>
                <a:tc>
                  <a:txBody>
                    <a:bodyPr/>
                    <a:lstStyle/>
                    <a:p>
                      <a:pPr algn="ctr">
                        <a:lnSpc>
                          <a:spcPct val="115000"/>
                        </a:lnSpc>
                        <a:spcAft>
                          <a:spcPts val="1000"/>
                        </a:spcAft>
                      </a:pPr>
                      <a:r>
                        <a:rPr lang="en-GB" sz="1600" b="1" i="1" dirty="0">
                          <a:latin typeface="Calibri" pitchFamily="34" charset="0"/>
                          <a:ea typeface="Calibri"/>
                          <a:cs typeface="Palatino-Bold"/>
                        </a:rPr>
                        <a:t>m/z</a:t>
                      </a:r>
                      <a:r>
                        <a:rPr lang="en-GB" sz="1600" b="1" dirty="0">
                          <a:latin typeface="Calibri" pitchFamily="34" charset="0"/>
                          <a:ea typeface="Calibri"/>
                          <a:cs typeface="Palatino-Bold"/>
                        </a:rPr>
                        <a:t> calculated</a:t>
                      </a:r>
                      <a:endParaRPr lang="it-IT" sz="1600" dirty="0">
                        <a:latin typeface="Calibri" pitchFamily="34" charset="0"/>
                        <a:ea typeface="Calibri"/>
                        <a:cs typeface="Times New Roman"/>
                      </a:endParaRPr>
                    </a:p>
                  </a:txBody>
                  <a:tcPr marL="60325" marR="60325" marT="762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4D1"/>
                    </a:solidFill>
                  </a:tcPr>
                </a:tc>
                <a:tc>
                  <a:txBody>
                    <a:bodyPr/>
                    <a:lstStyle/>
                    <a:p>
                      <a:pPr algn="ctr">
                        <a:lnSpc>
                          <a:spcPct val="115000"/>
                        </a:lnSpc>
                        <a:spcAft>
                          <a:spcPts val="1000"/>
                        </a:spcAft>
                      </a:pPr>
                      <a:r>
                        <a:rPr lang="en-GB" sz="1600" b="1" i="1">
                          <a:latin typeface="Calibri" pitchFamily="34" charset="0"/>
                          <a:ea typeface="Calibri"/>
                          <a:cs typeface="Palatino-Bold"/>
                        </a:rPr>
                        <a:t>m/z</a:t>
                      </a:r>
                      <a:r>
                        <a:rPr lang="en-GB" sz="1600" b="1">
                          <a:latin typeface="Calibri" pitchFamily="34" charset="0"/>
                          <a:ea typeface="Calibri"/>
                          <a:cs typeface="Palatino-Bold"/>
                        </a:rPr>
                        <a:t> observed</a:t>
                      </a:r>
                      <a:endParaRPr lang="it-IT" sz="1600">
                        <a:latin typeface="Calibri" pitchFamily="34" charset="0"/>
                        <a:ea typeface="Calibri"/>
                        <a:cs typeface="Times New Roman"/>
                      </a:endParaRPr>
                    </a:p>
                  </a:txBody>
                  <a:tcPr marL="60325" marR="60325" marT="762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4D1"/>
                    </a:solidFill>
                  </a:tcPr>
                </a:tc>
                <a:tc>
                  <a:txBody>
                    <a:bodyPr/>
                    <a:lstStyle/>
                    <a:p>
                      <a:pPr algn="ctr">
                        <a:lnSpc>
                          <a:spcPct val="115000"/>
                        </a:lnSpc>
                        <a:spcAft>
                          <a:spcPts val="1000"/>
                        </a:spcAft>
                      </a:pPr>
                      <a:r>
                        <a:rPr lang="en-GB" sz="1600" b="1" dirty="0">
                          <a:latin typeface="Calibri" pitchFamily="34" charset="0"/>
                          <a:ea typeface="Calibri"/>
                          <a:cs typeface="Palatino-Bold"/>
                        </a:rPr>
                        <a:t>Mass error (</a:t>
                      </a:r>
                      <a:r>
                        <a:rPr lang="en-GB" sz="1600" b="1" dirty="0" err="1">
                          <a:latin typeface="Calibri" pitchFamily="34" charset="0"/>
                          <a:ea typeface="Calibri"/>
                          <a:cs typeface="Palatino-Bold"/>
                        </a:rPr>
                        <a:t>ppm</a:t>
                      </a:r>
                      <a:r>
                        <a:rPr lang="en-GB" sz="1600" b="1" dirty="0">
                          <a:latin typeface="Calibri" pitchFamily="34" charset="0"/>
                          <a:ea typeface="Calibri"/>
                          <a:cs typeface="Palatino-Bold"/>
                        </a:rPr>
                        <a:t>)</a:t>
                      </a:r>
                      <a:r>
                        <a:rPr lang="en-GB" sz="1600" b="1" baseline="30000" dirty="0">
                          <a:latin typeface="Calibri" pitchFamily="34" charset="0"/>
                          <a:ea typeface="Calibri"/>
                          <a:cs typeface="Palatino-Bold"/>
                        </a:rPr>
                        <a:t>b</a:t>
                      </a:r>
                      <a:endParaRPr lang="it-IT" sz="1600" dirty="0">
                        <a:latin typeface="Calibri" pitchFamily="34" charset="0"/>
                        <a:ea typeface="Calibri"/>
                        <a:cs typeface="Times New Roman"/>
                      </a:endParaRPr>
                    </a:p>
                  </a:txBody>
                  <a:tcPr marL="68580" marR="68580" marT="762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4D1"/>
                    </a:solidFill>
                  </a:tcPr>
                </a:tc>
                <a:tc>
                  <a:txBody>
                    <a:bodyPr/>
                    <a:lstStyle/>
                    <a:p>
                      <a:pPr>
                        <a:lnSpc>
                          <a:spcPct val="115000"/>
                        </a:lnSpc>
                        <a:spcAft>
                          <a:spcPts val="1000"/>
                        </a:spcAft>
                      </a:pPr>
                      <a:r>
                        <a:rPr lang="it-IT" sz="1600" dirty="0">
                          <a:latin typeface="Calibri" pitchFamily="34" charset="0"/>
                          <a:ea typeface="Calibri"/>
                          <a:cs typeface="Times New Roman"/>
                        </a:rPr>
                        <a:t> </a:t>
                      </a:r>
                    </a:p>
                  </a:txBody>
                  <a:tcPr marL="0" marR="0" marT="0" marB="0" anchor="ctr">
                    <a:lnL>
                      <a:noFill/>
                    </a:lnL>
                    <a:lnR>
                      <a:noFill/>
                    </a:lnR>
                    <a:lnT>
                      <a:noFill/>
                    </a:lnT>
                    <a:lnB w="12700" cap="flat" cmpd="sng" algn="ctr">
                      <a:solidFill>
                        <a:srgbClr val="000000"/>
                      </a:solidFill>
                      <a:prstDash val="solid"/>
                      <a:round/>
                      <a:headEnd type="none" w="med" len="med"/>
                      <a:tailEnd type="none" w="med" len="med"/>
                    </a:lnB>
                    <a:solidFill>
                      <a:schemeClr val="bg1"/>
                    </a:solidFill>
                  </a:tcPr>
                </a:tc>
              </a:tr>
              <a:tr h="638319">
                <a:tc>
                  <a:txBody>
                    <a:bodyPr/>
                    <a:lstStyle/>
                    <a:p>
                      <a:pPr>
                        <a:lnSpc>
                          <a:spcPct val="100000"/>
                        </a:lnSpc>
                        <a:spcAft>
                          <a:spcPts val="0"/>
                        </a:spcAft>
                      </a:pPr>
                      <a:r>
                        <a:rPr lang="en-GB" sz="1600" dirty="0">
                          <a:latin typeface="Calibri" pitchFamily="34" charset="0"/>
                          <a:ea typeface="Calibri"/>
                          <a:cs typeface="Palatino-Bold"/>
                        </a:rPr>
                        <a:t>1</a:t>
                      </a:r>
                      <a:endParaRPr lang="it-IT" sz="1600" dirty="0">
                        <a:latin typeface="Calibri" pitchFamily="34" charset="0"/>
                        <a:ea typeface="Calibri"/>
                        <a:cs typeface="Times New Roman"/>
                      </a:endParaRPr>
                    </a:p>
                  </a:txBody>
                  <a:tcPr marL="60325" marR="60325" marT="7620" marB="0" anchor="ctr">
                    <a:lnL>
                      <a:noFill/>
                    </a:lnL>
                    <a:lnR>
                      <a:noFill/>
                    </a:lnR>
                    <a:lnT w="12700" cap="flat" cmpd="sng" algn="ctr">
                      <a:solidFill>
                        <a:srgbClr val="000000"/>
                      </a:solidFill>
                      <a:prstDash val="solid"/>
                      <a:round/>
                      <a:headEnd type="none" w="med" len="med"/>
                      <a:tailEnd type="none" w="med" len="med"/>
                    </a:lnT>
                    <a:lnB>
                      <a:noFill/>
                    </a:lnB>
                    <a:solidFill>
                      <a:srgbClr val="FFF4D1"/>
                    </a:solidFill>
                  </a:tcPr>
                </a:tc>
                <a:tc>
                  <a:txBody>
                    <a:bodyPr/>
                    <a:lstStyle/>
                    <a:p>
                      <a:pPr>
                        <a:lnSpc>
                          <a:spcPct val="100000"/>
                        </a:lnSpc>
                        <a:spcAft>
                          <a:spcPts val="0"/>
                        </a:spcAft>
                      </a:pPr>
                      <a:r>
                        <a:rPr lang="en-GB" sz="1600" dirty="0" err="1">
                          <a:latin typeface="Calibri" pitchFamily="34" charset="0"/>
                          <a:ea typeface="Calibri"/>
                          <a:cs typeface="Times New Roman"/>
                        </a:rPr>
                        <a:t>Metformin</a:t>
                      </a:r>
                      <a:r>
                        <a:rPr lang="en-GB" sz="1600" dirty="0">
                          <a:latin typeface="Calibri" pitchFamily="34" charset="0"/>
                          <a:ea typeface="Calibri"/>
                          <a:cs typeface="Times New Roman"/>
                        </a:rPr>
                        <a:t> hydrochloride                     </a:t>
                      </a:r>
                      <a:endParaRPr lang="it-IT" sz="1600" dirty="0">
                        <a:latin typeface="Calibri" pitchFamily="34" charset="0"/>
                        <a:ea typeface="Calibri"/>
                        <a:cs typeface="Times New Roman"/>
                      </a:endParaRPr>
                    </a:p>
                  </a:txBody>
                  <a:tcPr marL="60325" marR="60325" marT="7620" marB="0" anchor="ctr">
                    <a:lnL>
                      <a:noFill/>
                    </a:lnL>
                    <a:lnR>
                      <a:noFill/>
                    </a:lnR>
                    <a:lnT w="12700" cap="flat" cmpd="sng" algn="ctr">
                      <a:solidFill>
                        <a:srgbClr val="000000"/>
                      </a:solidFill>
                      <a:prstDash val="solid"/>
                      <a:round/>
                      <a:headEnd type="none" w="med" len="med"/>
                      <a:tailEnd type="none" w="med" len="med"/>
                    </a:lnT>
                    <a:lnB>
                      <a:noFill/>
                    </a:lnB>
                    <a:solidFill>
                      <a:srgbClr val="FFF4D1"/>
                    </a:solidFill>
                  </a:tcPr>
                </a:tc>
                <a:tc>
                  <a:txBody>
                    <a:bodyPr/>
                    <a:lstStyle/>
                    <a:p>
                      <a:pPr algn="ctr">
                        <a:lnSpc>
                          <a:spcPct val="100000"/>
                        </a:lnSpc>
                        <a:spcAft>
                          <a:spcPts val="0"/>
                        </a:spcAft>
                      </a:pPr>
                      <a:r>
                        <a:rPr lang="en-GB" sz="1600" dirty="0" smtClean="0">
                          <a:latin typeface="Calibri" pitchFamily="34" charset="0"/>
                          <a:ea typeface="Calibri"/>
                          <a:cs typeface="Times New Roman"/>
                        </a:rPr>
                        <a:t>(+)</a:t>
                      </a:r>
                      <a:endParaRPr lang="it-IT" sz="1600" dirty="0">
                        <a:latin typeface="Calibri" pitchFamily="34" charset="0"/>
                        <a:ea typeface="Calibri"/>
                        <a:cs typeface="Times New Roman"/>
                      </a:endParaRPr>
                    </a:p>
                  </a:txBody>
                  <a:tcPr marL="60325" marR="60325" marT="7620" marB="0" anchor="ctr">
                    <a:lnL>
                      <a:noFill/>
                    </a:lnL>
                    <a:lnR>
                      <a:noFill/>
                    </a:lnR>
                    <a:lnT w="12700" cap="flat" cmpd="sng" algn="ctr">
                      <a:solidFill>
                        <a:srgbClr val="000000"/>
                      </a:solidFill>
                      <a:prstDash val="solid"/>
                      <a:round/>
                      <a:headEnd type="none" w="med" len="med"/>
                      <a:tailEnd type="none" w="med" len="med"/>
                    </a:lnT>
                    <a:lnB>
                      <a:noFill/>
                    </a:lnB>
                    <a:solidFill>
                      <a:srgbClr val="FFF4D1"/>
                    </a:solidFill>
                  </a:tcPr>
                </a:tc>
                <a:tc>
                  <a:txBody>
                    <a:bodyPr/>
                    <a:lstStyle/>
                    <a:p>
                      <a:pPr algn="ctr">
                        <a:lnSpc>
                          <a:spcPct val="100000"/>
                        </a:lnSpc>
                        <a:spcAft>
                          <a:spcPts val="0"/>
                        </a:spcAft>
                      </a:pPr>
                      <a:r>
                        <a:rPr lang="en-GB" sz="1600" dirty="0">
                          <a:latin typeface="Calibri" pitchFamily="34" charset="0"/>
                          <a:ea typeface="Calibri"/>
                          <a:cs typeface="Times New Roman"/>
                        </a:rPr>
                        <a:t>C</a:t>
                      </a:r>
                      <a:r>
                        <a:rPr lang="en-GB" sz="1600" baseline="-25000" dirty="0">
                          <a:latin typeface="Calibri" pitchFamily="34" charset="0"/>
                          <a:ea typeface="Calibri"/>
                          <a:cs typeface="Times New Roman"/>
                        </a:rPr>
                        <a:t>4</a:t>
                      </a:r>
                      <a:r>
                        <a:rPr lang="en-GB" sz="1600" dirty="0">
                          <a:latin typeface="Calibri" pitchFamily="34" charset="0"/>
                          <a:ea typeface="Calibri"/>
                          <a:cs typeface="Times New Roman"/>
                        </a:rPr>
                        <a:t>H</a:t>
                      </a:r>
                      <a:r>
                        <a:rPr lang="en-GB" sz="1600" baseline="-25000" dirty="0">
                          <a:latin typeface="Calibri" pitchFamily="34" charset="0"/>
                          <a:ea typeface="Calibri"/>
                          <a:cs typeface="Times New Roman"/>
                        </a:rPr>
                        <a:t>12</a:t>
                      </a:r>
                      <a:r>
                        <a:rPr lang="en-GB" sz="1600" dirty="0">
                          <a:latin typeface="Calibri" pitchFamily="34" charset="0"/>
                          <a:ea typeface="Calibri"/>
                          <a:cs typeface="Times New Roman"/>
                        </a:rPr>
                        <a:t>N</a:t>
                      </a:r>
                      <a:r>
                        <a:rPr lang="en-GB" sz="1600" baseline="-25000" dirty="0">
                          <a:latin typeface="Calibri" pitchFamily="34" charset="0"/>
                          <a:ea typeface="Calibri"/>
                          <a:cs typeface="Times New Roman"/>
                        </a:rPr>
                        <a:t>5</a:t>
                      </a:r>
                      <a:r>
                        <a:rPr lang="en-GB" sz="1600" baseline="30000" dirty="0">
                          <a:latin typeface="Calibri" pitchFamily="34" charset="0"/>
                          <a:ea typeface="Calibri"/>
                          <a:cs typeface="Times New Roman"/>
                        </a:rPr>
                        <a:t>+</a:t>
                      </a:r>
                      <a:endParaRPr lang="it-IT" sz="1600" dirty="0">
                        <a:latin typeface="Calibri" pitchFamily="34" charset="0"/>
                        <a:ea typeface="Calibri"/>
                        <a:cs typeface="Times New Roman"/>
                      </a:endParaRPr>
                    </a:p>
                  </a:txBody>
                  <a:tcPr marL="68580" marR="68580" marT="7620" marB="0" anchor="ctr">
                    <a:lnL>
                      <a:noFill/>
                    </a:lnL>
                    <a:lnR>
                      <a:noFill/>
                    </a:lnR>
                    <a:lnT w="12700" cap="flat" cmpd="sng" algn="ctr">
                      <a:solidFill>
                        <a:srgbClr val="000000"/>
                      </a:solidFill>
                      <a:prstDash val="solid"/>
                      <a:round/>
                      <a:headEnd type="none" w="med" len="med"/>
                      <a:tailEnd type="none" w="med" len="med"/>
                    </a:lnT>
                    <a:lnB>
                      <a:noFill/>
                    </a:lnB>
                    <a:solidFill>
                      <a:srgbClr val="FFF4D1"/>
                    </a:solidFill>
                  </a:tcPr>
                </a:tc>
                <a:tc>
                  <a:txBody>
                    <a:bodyPr/>
                    <a:lstStyle/>
                    <a:p>
                      <a:pPr marR="128270" algn="ctr">
                        <a:lnSpc>
                          <a:spcPct val="100000"/>
                        </a:lnSpc>
                        <a:spcAft>
                          <a:spcPts val="0"/>
                        </a:spcAft>
                      </a:pPr>
                      <a:r>
                        <a:rPr lang="en-GB" sz="1600" dirty="0">
                          <a:latin typeface="Calibri" pitchFamily="34" charset="0"/>
                          <a:ea typeface="Calibri"/>
                          <a:cs typeface="Times New Roman"/>
                        </a:rPr>
                        <a:t>130.10872</a:t>
                      </a:r>
                      <a:endParaRPr lang="it-IT" sz="1600" dirty="0">
                        <a:latin typeface="Calibri" pitchFamily="34" charset="0"/>
                        <a:ea typeface="Calibri"/>
                        <a:cs typeface="Times New Roman"/>
                      </a:endParaRPr>
                    </a:p>
                  </a:txBody>
                  <a:tcPr marL="60325" marR="60325" marT="7620" marB="0" anchor="ctr">
                    <a:lnL>
                      <a:noFill/>
                    </a:lnL>
                    <a:lnR>
                      <a:noFill/>
                    </a:lnR>
                    <a:lnT w="12700" cap="flat" cmpd="sng" algn="ctr">
                      <a:solidFill>
                        <a:srgbClr val="000000"/>
                      </a:solidFill>
                      <a:prstDash val="solid"/>
                      <a:round/>
                      <a:headEnd type="none" w="med" len="med"/>
                      <a:tailEnd type="none" w="med" len="med"/>
                    </a:lnT>
                    <a:lnB>
                      <a:noFill/>
                    </a:lnB>
                    <a:solidFill>
                      <a:srgbClr val="FFF4D1"/>
                    </a:solidFill>
                  </a:tcPr>
                </a:tc>
                <a:tc>
                  <a:txBody>
                    <a:bodyPr/>
                    <a:lstStyle/>
                    <a:p>
                      <a:pPr algn="ctr">
                        <a:lnSpc>
                          <a:spcPct val="100000"/>
                        </a:lnSpc>
                        <a:spcAft>
                          <a:spcPts val="0"/>
                        </a:spcAft>
                      </a:pPr>
                      <a:r>
                        <a:rPr lang="en-GB" sz="1600" dirty="0">
                          <a:latin typeface="Calibri" pitchFamily="34" charset="0"/>
                          <a:ea typeface="Calibri"/>
                          <a:cs typeface="Times New Roman"/>
                        </a:rPr>
                        <a:t>130.10860</a:t>
                      </a:r>
                      <a:endParaRPr lang="it-IT" sz="1600" dirty="0">
                        <a:latin typeface="Calibri" pitchFamily="34" charset="0"/>
                        <a:ea typeface="Calibri"/>
                        <a:cs typeface="Times New Roman"/>
                      </a:endParaRPr>
                    </a:p>
                  </a:txBody>
                  <a:tcPr marL="60325" marR="60325" marT="7620" marB="0" anchor="ctr">
                    <a:lnL>
                      <a:noFill/>
                    </a:lnL>
                    <a:lnR>
                      <a:noFill/>
                    </a:lnR>
                    <a:lnT w="12700" cap="flat" cmpd="sng" algn="ctr">
                      <a:solidFill>
                        <a:srgbClr val="000000"/>
                      </a:solidFill>
                      <a:prstDash val="solid"/>
                      <a:round/>
                      <a:headEnd type="none" w="med" len="med"/>
                      <a:tailEnd type="none" w="med" len="med"/>
                    </a:lnT>
                    <a:lnB>
                      <a:noFill/>
                    </a:lnB>
                    <a:solidFill>
                      <a:srgbClr val="FFF4D1"/>
                    </a:solidFill>
                  </a:tcPr>
                </a:tc>
                <a:tc gridSpan="2">
                  <a:txBody>
                    <a:bodyPr/>
                    <a:lstStyle/>
                    <a:p>
                      <a:pPr algn="ctr">
                        <a:lnSpc>
                          <a:spcPct val="100000"/>
                        </a:lnSpc>
                        <a:spcAft>
                          <a:spcPts val="0"/>
                        </a:spcAft>
                      </a:pPr>
                      <a:r>
                        <a:rPr lang="en-GB" sz="1600" spc="0" dirty="0">
                          <a:latin typeface="Calibri" pitchFamily="34" charset="0"/>
                          <a:ea typeface="Calibri"/>
                          <a:cs typeface="Times New Roman"/>
                        </a:rPr>
                        <a:t>-</a:t>
                      </a:r>
                      <a:r>
                        <a:rPr lang="en-GB" sz="1600" spc="0" baseline="0" dirty="0">
                          <a:latin typeface="Calibri" pitchFamily="34" charset="0"/>
                          <a:ea typeface="Calibri"/>
                          <a:cs typeface="Times New Roman"/>
                        </a:rPr>
                        <a:t>0.92</a:t>
                      </a:r>
                      <a:endParaRPr lang="it-IT" sz="1600" spc="0" baseline="0" dirty="0">
                        <a:latin typeface="Calibri" pitchFamily="34" charset="0"/>
                        <a:ea typeface="Calibri"/>
                        <a:cs typeface="Times New Roman"/>
                      </a:endParaRPr>
                    </a:p>
                  </a:txBody>
                  <a:tcPr marL="68580" marR="68580" marT="7620" marB="0" anchor="ctr">
                    <a:lnL>
                      <a:noFill/>
                    </a:lnL>
                    <a:lnR>
                      <a:noFill/>
                    </a:lnR>
                    <a:lnT w="12700" cap="flat" cmpd="sng" algn="ctr">
                      <a:solidFill>
                        <a:srgbClr val="000000"/>
                      </a:solidFill>
                      <a:prstDash val="solid"/>
                      <a:round/>
                      <a:headEnd type="none" w="med" len="med"/>
                      <a:tailEnd type="none" w="med" len="med"/>
                    </a:lnT>
                    <a:lnB>
                      <a:noFill/>
                    </a:lnB>
                    <a:solidFill>
                      <a:srgbClr val="FFF4D1"/>
                    </a:solidFill>
                  </a:tcPr>
                </a:tc>
                <a:tc hMerge="1">
                  <a:txBody>
                    <a:bodyPr/>
                    <a:lstStyle/>
                    <a:p>
                      <a:endParaRPr lang="it-IT"/>
                    </a:p>
                  </a:txBody>
                  <a:tcPr/>
                </a:tc>
              </a:tr>
              <a:tr h="638319">
                <a:tc>
                  <a:txBody>
                    <a:bodyPr/>
                    <a:lstStyle/>
                    <a:p>
                      <a:pPr>
                        <a:lnSpc>
                          <a:spcPct val="100000"/>
                        </a:lnSpc>
                        <a:spcAft>
                          <a:spcPts val="0"/>
                        </a:spcAft>
                      </a:pPr>
                      <a:r>
                        <a:rPr lang="en-GB" sz="1600" dirty="0">
                          <a:latin typeface="Calibri" pitchFamily="34" charset="0"/>
                          <a:ea typeface="Calibri"/>
                          <a:cs typeface="Palatino-Bold"/>
                        </a:rPr>
                        <a:t>2</a:t>
                      </a:r>
                      <a:endParaRPr lang="it-IT" sz="1600" dirty="0">
                        <a:latin typeface="Calibri" pitchFamily="34" charset="0"/>
                        <a:ea typeface="Calibri"/>
                        <a:cs typeface="Times New Roman"/>
                      </a:endParaRPr>
                    </a:p>
                  </a:txBody>
                  <a:tcPr marL="60325" marR="60325" marT="7620" marB="0" anchor="ctr">
                    <a:lnL>
                      <a:noFill/>
                    </a:lnL>
                    <a:lnR>
                      <a:noFill/>
                    </a:lnR>
                    <a:lnT>
                      <a:noFill/>
                    </a:lnT>
                    <a:lnB>
                      <a:noFill/>
                    </a:lnB>
                    <a:solidFill>
                      <a:srgbClr val="FFF4D1"/>
                    </a:solidFill>
                  </a:tcPr>
                </a:tc>
                <a:tc>
                  <a:txBody>
                    <a:bodyPr/>
                    <a:lstStyle/>
                    <a:p>
                      <a:pPr>
                        <a:lnSpc>
                          <a:spcPct val="100000"/>
                        </a:lnSpc>
                        <a:spcAft>
                          <a:spcPts val="0"/>
                        </a:spcAft>
                      </a:pPr>
                      <a:r>
                        <a:rPr lang="en-GB" sz="1600" dirty="0">
                          <a:latin typeface="Calibri" pitchFamily="34" charset="0"/>
                          <a:ea typeface="Calibri"/>
                          <a:cs typeface="Times New Roman"/>
                        </a:rPr>
                        <a:t>Amoxicillin</a:t>
                      </a:r>
                      <a:endParaRPr lang="it-IT" sz="1600" dirty="0">
                        <a:latin typeface="Calibri" pitchFamily="34" charset="0"/>
                        <a:ea typeface="Calibri"/>
                        <a:cs typeface="Times New Roman"/>
                      </a:endParaRPr>
                    </a:p>
                  </a:txBody>
                  <a:tcPr marL="60325" marR="60325" marT="7620" marB="0" anchor="ctr">
                    <a:lnL>
                      <a:noFill/>
                    </a:lnL>
                    <a:lnR>
                      <a:noFill/>
                    </a:lnR>
                    <a:lnT>
                      <a:noFill/>
                    </a:lnT>
                    <a:lnB>
                      <a:noFill/>
                    </a:lnB>
                    <a:solidFill>
                      <a:srgbClr val="FFF4D1"/>
                    </a:solidFill>
                  </a:tcPr>
                </a:tc>
                <a:tc>
                  <a:txBody>
                    <a:bodyPr/>
                    <a:lstStyle/>
                    <a:p>
                      <a:pPr algn="ctr">
                        <a:lnSpc>
                          <a:spcPct val="100000"/>
                        </a:lnSpc>
                        <a:spcAft>
                          <a:spcPts val="0"/>
                        </a:spcAft>
                      </a:pPr>
                      <a:r>
                        <a:rPr lang="en-GB" sz="1600" dirty="0">
                          <a:latin typeface="Calibri" pitchFamily="34" charset="0"/>
                          <a:ea typeface="Calibri"/>
                          <a:cs typeface="Times New Roman"/>
                        </a:rPr>
                        <a:t>(+)</a:t>
                      </a:r>
                      <a:endParaRPr lang="it-IT" sz="1600" dirty="0">
                        <a:latin typeface="Calibri" pitchFamily="34" charset="0"/>
                        <a:ea typeface="Calibri"/>
                        <a:cs typeface="Times New Roman"/>
                      </a:endParaRPr>
                    </a:p>
                  </a:txBody>
                  <a:tcPr marL="60325" marR="60325" marT="7620" marB="0" anchor="ctr">
                    <a:lnL>
                      <a:noFill/>
                    </a:lnL>
                    <a:lnR>
                      <a:noFill/>
                    </a:lnR>
                    <a:lnT>
                      <a:noFill/>
                    </a:lnT>
                    <a:lnB>
                      <a:noFill/>
                    </a:lnB>
                    <a:solidFill>
                      <a:srgbClr val="FFF4D1"/>
                    </a:solidFill>
                  </a:tcPr>
                </a:tc>
                <a:tc>
                  <a:txBody>
                    <a:bodyPr/>
                    <a:lstStyle/>
                    <a:p>
                      <a:pPr algn="ctr">
                        <a:lnSpc>
                          <a:spcPct val="100000"/>
                        </a:lnSpc>
                        <a:spcAft>
                          <a:spcPts val="0"/>
                        </a:spcAft>
                      </a:pPr>
                      <a:r>
                        <a:rPr lang="en-GB" sz="1600" dirty="0">
                          <a:latin typeface="Calibri" pitchFamily="34" charset="0"/>
                          <a:ea typeface="Calibri"/>
                          <a:cs typeface="Times New Roman"/>
                        </a:rPr>
                        <a:t>C</a:t>
                      </a:r>
                      <a:r>
                        <a:rPr lang="en-GB" sz="1600" baseline="-25000" dirty="0">
                          <a:latin typeface="Calibri" pitchFamily="34" charset="0"/>
                          <a:ea typeface="Calibri"/>
                          <a:cs typeface="Times New Roman"/>
                        </a:rPr>
                        <a:t>16</a:t>
                      </a:r>
                      <a:r>
                        <a:rPr lang="en-GB" sz="1600" dirty="0">
                          <a:latin typeface="Calibri" pitchFamily="34" charset="0"/>
                          <a:ea typeface="Calibri"/>
                          <a:cs typeface="Times New Roman"/>
                        </a:rPr>
                        <a:t>H</a:t>
                      </a:r>
                      <a:r>
                        <a:rPr lang="en-GB" sz="1600" baseline="-25000" dirty="0">
                          <a:latin typeface="Calibri" pitchFamily="34" charset="0"/>
                          <a:ea typeface="Calibri"/>
                          <a:cs typeface="Times New Roman"/>
                        </a:rPr>
                        <a:t>20</a:t>
                      </a:r>
                      <a:r>
                        <a:rPr lang="en-GB" sz="1600" dirty="0">
                          <a:latin typeface="Calibri" pitchFamily="34" charset="0"/>
                          <a:ea typeface="Calibri"/>
                          <a:cs typeface="Times New Roman"/>
                        </a:rPr>
                        <a:t>N</a:t>
                      </a:r>
                      <a:r>
                        <a:rPr lang="en-GB" sz="1600" baseline="-25000" dirty="0">
                          <a:latin typeface="Calibri" pitchFamily="34" charset="0"/>
                          <a:ea typeface="Calibri"/>
                          <a:cs typeface="Times New Roman"/>
                        </a:rPr>
                        <a:t>3</a:t>
                      </a:r>
                      <a:r>
                        <a:rPr lang="en-GB" sz="1600" dirty="0">
                          <a:latin typeface="Calibri" pitchFamily="34" charset="0"/>
                          <a:ea typeface="Calibri"/>
                          <a:cs typeface="Times New Roman"/>
                        </a:rPr>
                        <a:t>O</a:t>
                      </a:r>
                      <a:r>
                        <a:rPr lang="en-GB" sz="1600" baseline="-25000" dirty="0">
                          <a:latin typeface="Calibri" pitchFamily="34" charset="0"/>
                          <a:ea typeface="Calibri"/>
                          <a:cs typeface="Times New Roman"/>
                        </a:rPr>
                        <a:t>5</a:t>
                      </a:r>
                      <a:r>
                        <a:rPr lang="en-GB" sz="1600" dirty="0">
                          <a:latin typeface="Calibri" pitchFamily="34" charset="0"/>
                          <a:ea typeface="Calibri"/>
                          <a:cs typeface="Times New Roman"/>
                        </a:rPr>
                        <a:t>S</a:t>
                      </a:r>
                      <a:r>
                        <a:rPr lang="en-GB" sz="1600" baseline="30000" dirty="0">
                          <a:latin typeface="Calibri" pitchFamily="34" charset="0"/>
                          <a:ea typeface="Calibri"/>
                          <a:cs typeface="Times New Roman"/>
                        </a:rPr>
                        <a:t>+</a:t>
                      </a:r>
                      <a:endParaRPr lang="it-IT" sz="1600" dirty="0">
                        <a:latin typeface="Calibri" pitchFamily="34" charset="0"/>
                        <a:ea typeface="Calibri"/>
                        <a:cs typeface="Times New Roman"/>
                      </a:endParaRPr>
                    </a:p>
                  </a:txBody>
                  <a:tcPr marL="68580" marR="68580" marT="7620" marB="0" anchor="ctr">
                    <a:lnL>
                      <a:noFill/>
                    </a:lnL>
                    <a:lnR>
                      <a:noFill/>
                    </a:lnR>
                    <a:lnT>
                      <a:noFill/>
                    </a:lnT>
                    <a:lnB>
                      <a:noFill/>
                    </a:lnB>
                    <a:solidFill>
                      <a:srgbClr val="FFF4D1"/>
                    </a:solidFill>
                  </a:tcPr>
                </a:tc>
                <a:tc>
                  <a:txBody>
                    <a:bodyPr/>
                    <a:lstStyle/>
                    <a:p>
                      <a:pPr marR="128270" algn="ctr">
                        <a:lnSpc>
                          <a:spcPct val="100000"/>
                        </a:lnSpc>
                        <a:spcAft>
                          <a:spcPts val="0"/>
                        </a:spcAft>
                      </a:pPr>
                      <a:r>
                        <a:rPr lang="en-GB" sz="1600" dirty="0">
                          <a:latin typeface="Calibri" pitchFamily="34" charset="0"/>
                          <a:ea typeface="Calibri"/>
                          <a:cs typeface="Times New Roman"/>
                        </a:rPr>
                        <a:t>366.11182</a:t>
                      </a:r>
                      <a:endParaRPr lang="it-IT" sz="1600" dirty="0">
                        <a:latin typeface="Calibri" pitchFamily="34" charset="0"/>
                        <a:ea typeface="Calibri"/>
                        <a:cs typeface="Times New Roman"/>
                      </a:endParaRPr>
                    </a:p>
                  </a:txBody>
                  <a:tcPr marL="60325" marR="60325" marT="7620" marB="0" anchor="ctr">
                    <a:lnL>
                      <a:noFill/>
                    </a:lnL>
                    <a:lnR>
                      <a:noFill/>
                    </a:lnR>
                    <a:lnT>
                      <a:noFill/>
                    </a:lnT>
                    <a:lnB>
                      <a:noFill/>
                    </a:lnB>
                    <a:solidFill>
                      <a:srgbClr val="FFF4D1"/>
                    </a:solidFill>
                  </a:tcPr>
                </a:tc>
                <a:tc>
                  <a:txBody>
                    <a:bodyPr/>
                    <a:lstStyle/>
                    <a:p>
                      <a:pPr algn="ctr">
                        <a:lnSpc>
                          <a:spcPct val="100000"/>
                        </a:lnSpc>
                        <a:spcAft>
                          <a:spcPts val="0"/>
                        </a:spcAft>
                      </a:pPr>
                      <a:r>
                        <a:rPr lang="en-GB" sz="1600">
                          <a:latin typeface="Calibri" pitchFamily="34" charset="0"/>
                          <a:ea typeface="Calibri"/>
                          <a:cs typeface="Times New Roman"/>
                        </a:rPr>
                        <a:t>366.11179</a:t>
                      </a:r>
                      <a:endParaRPr lang="it-IT" sz="1600">
                        <a:latin typeface="Calibri" pitchFamily="34" charset="0"/>
                        <a:ea typeface="Calibri"/>
                        <a:cs typeface="Times New Roman"/>
                      </a:endParaRPr>
                    </a:p>
                  </a:txBody>
                  <a:tcPr marL="60325" marR="60325" marT="7620" marB="0" anchor="ctr">
                    <a:lnL>
                      <a:noFill/>
                    </a:lnL>
                    <a:lnR>
                      <a:noFill/>
                    </a:lnR>
                    <a:lnT>
                      <a:noFill/>
                    </a:lnT>
                    <a:lnB>
                      <a:noFill/>
                    </a:lnB>
                    <a:solidFill>
                      <a:srgbClr val="FFF4D1"/>
                    </a:solidFill>
                  </a:tcPr>
                </a:tc>
                <a:tc gridSpan="2">
                  <a:txBody>
                    <a:bodyPr/>
                    <a:lstStyle/>
                    <a:p>
                      <a:pPr algn="ctr">
                        <a:lnSpc>
                          <a:spcPct val="100000"/>
                        </a:lnSpc>
                        <a:spcAft>
                          <a:spcPts val="0"/>
                        </a:spcAft>
                      </a:pPr>
                      <a:r>
                        <a:rPr lang="en-GB" sz="1600" spc="0" dirty="0">
                          <a:latin typeface="Calibri" pitchFamily="34" charset="0"/>
                          <a:ea typeface="Calibri"/>
                          <a:cs typeface="Times New Roman"/>
                        </a:rPr>
                        <a:t>-0.08</a:t>
                      </a:r>
                      <a:endParaRPr lang="it-IT" sz="1600" spc="0" dirty="0">
                        <a:latin typeface="Calibri" pitchFamily="34" charset="0"/>
                        <a:ea typeface="Calibri"/>
                        <a:cs typeface="Times New Roman"/>
                      </a:endParaRPr>
                    </a:p>
                  </a:txBody>
                  <a:tcPr marL="68580" marR="68580" marT="7620" marB="0" anchor="ctr">
                    <a:lnL>
                      <a:noFill/>
                    </a:lnL>
                    <a:lnR>
                      <a:noFill/>
                    </a:lnR>
                    <a:lnT>
                      <a:noFill/>
                    </a:lnT>
                    <a:lnB>
                      <a:noFill/>
                    </a:lnB>
                    <a:solidFill>
                      <a:srgbClr val="FFF4D1"/>
                    </a:solidFill>
                  </a:tcPr>
                </a:tc>
                <a:tc hMerge="1">
                  <a:txBody>
                    <a:bodyPr/>
                    <a:lstStyle/>
                    <a:p>
                      <a:endParaRPr lang="it-IT"/>
                    </a:p>
                  </a:txBody>
                  <a:tcPr/>
                </a:tc>
              </a:tr>
              <a:tr h="638319">
                <a:tc>
                  <a:txBody>
                    <a:bodyPr/>
                    <a:lstStyle/>
                    <a:p>
                      <a:pPr>
                        <a:lnSpc>
                          <a:spcPct val="100000"/>
                        </a:lnSpc>
                        <a:spcAft>
                          <a:spcPts val="0"/>
                        </a:spcAft>
                      </a:pPr>
                      <a:r>
                        <a:rPr lang="en-GB" sz="1600" dirty="0">
                          <a:latin typeface="Calibri" pitchFamily="34" charset="0"/>
                          <a:ea typeface="Calibri"/>
                          <a:cs typeface="Palatino-Bold"/>
                        </a:rPr>
                        <a:t>3</a:t>
                      </a:r>
                      <a:endParaRPr lang="it-IT" sz="1600" dirty="0">
                        <a:latin typeface="Calibri" pitchFamily="34" charset="0"/>
                        <a:ea typeface="Calibri"/>
                        <a:cs typeface="Times New Roman"/>
                      </a:endParaRPr>
                    </a:p>
                  </a:txBody>
                  <a:tcPr marL="60325" marR="60325" marT="7620" marB="0" anchor="ctr">
                    <a:lnL>
                      <a:noFill/>
                    </a:lnL>
                    <a:lnR>
                      <a:noFill/>
                    </a:lnR>
                    <a:lnT>
                      <a:noFill/>
                    </a:lnT>
                    <a:lnB>
                      <a:noFill/>
                    </a:lnB>
                    <a:solidFill>
                      <a:srgbClr val="FFF4D1"/>
                    </a:solidFill>
                  </a:tcPr>
                </a:tc>
                <a:tc>
                  <a:txBody>
                    <a:bodyPr/>
                    <a:lstStyle/>
                    <a:p>
                      <a:pPr>
                        <a:lnSpc>
                          <a:spcPct val="100000"/>
                        </a:lnSpc>
                        <a:spcAft>
                          <a:spcPts val="0"/>
                        </a:spcAft>
                      </a:pPr>
                      <a:r>
                        <a:rPr lang="en-GB" sz="1600" dirty="0">
                          <a:latin typeface="Calibri" pitchFamily="34" charset="0"/>
                          <a:ea typeface="Calibri"/>
                          <a:cs typeface="Times New Roman"/>
                        </a:rPr>
                        <a:t>Caffeine</a:t>
                      </a:r>
                      <a:endParaRPr lang="it-IT" sz="1600" dirty="0">
                        <a:latin typeface="Calibri" pitchFamily="34" charset="0"/>
                        <a:ea typeface="Calibri"/>
                        <a:cs typeface="Times New Roman"/>
                      </a:endParaRPr>
                    </a:p>
                  </a:txBody>
                  <a:tcPr marL="60325" marR="60325" marT="7620" marB="0" anchor="ctr">
                    <a:lnL>
                      <a:noFill/>
                    </a:lnL>
                    <a:lnR>
                      <a:noFill/>
                    </a:lnR>
                    <a:lnT>
                      <a:noFill/>
                    </a:lnT>
                    <a:lnB>
                      <a:noFill/>
                    </a:lnB>
                    <a:solidFill>
                      <a:srgbClr val="FFF4D1"/>
                    </a:solidFill>
                  </a:tcPr>
                </a:tc>
                <a:tc>
                  <a:txBody>
                    <a:bodyPr/>
                    <a:lstStyle/>
                    <a:p>
                      <a:pPr algn="ctr">
                        <a:lnSpc>
                          <a:spcPct val="100000"/>
                        </a:lnSpc>
                        <a:spcAft>
                          <a:spcPts val="0"/>
                        </a:spcAft>
                      </a:pPr>
                      <a:r>
                        <a:rPr lang="en-GB" sz="1600" dirty="0">
                          <a:latin typeface="Calibri" pitchFamily="34" charset="0"/>
                          <a:ea typeface="Calibri"/>
                          <a:cs typeface="Times New Roman"/>
                        </a:rPr>
                        <a:t>(+)</a:t>
                      </a:r>
                      <a:endParaRPr lang="it-IT" sz="1600" dirty="0">
                        <a:latin typeface="Calibri" pitchFamily="34" charset="0"/>
                        <a:ea typeface="Calibri"/>
                        <a:cs typeface="Times New Roman"/>
                      </a:endParaRPr>
                    </a:p>
                  </a:txBody>
                  <a:tcPr marL="60325" marR="60325" marT="7620" marB="0" anchor="ctr">
                    <a:lnL>
                      <a:noFill/>
                    </a:lnL>
                    <a:lnR>
                      <a:noFill/>
                    </a:lnR>
                    <a:lnT>
                      <a:noFill/>
                    </a:lnT>
                    <a:lnB>
                      <a:noFill/>
                    </a:lnB>
                    <a:solidFill>
                      <a:srgbClr val="FFF4D1"/>
                    </a:solidFill>
                  </a:tcPr>
                </a:tc>
                <a:tc>
                  <a:txBody>
                    <a:bodyPr/>
                    <a:lstStyle/>
                    <a:p>
                      <a:pPr algn="ctr">
                        <a:lnSpc>
                          <a:spcPct val="100000"/>
                        </a:lnSpc>
                        <a:spcAft>
                          <a:spcPts val="0"/>
                        </a:spcAft>
                      </a:pPr>
                      <a:r>
                        <a:rPr lang="en-GB" sz="1600" dirty="0">
                          <a:latin typeface="Calibri" pitchFamily="34" charset="0"/>
                          <a:ea typeface="Calibri"/>
                          <a:cs typeface="Times New Roman"/>
                        </a:rPr>
                        <a:t>C</a:t>
                      </a:r>
                      <a:r>
                        <a:rPr lang="en-GB" sz="1600" baseline="-25000" dirty="0">
                          <a:latin typeface="Calibri" pitchFamily="34" charset="0"/>
                          <a:ea typeface="Calibri"/>
                          <a:cs typeface="Times New Roman"/>
                        </a:rPr>
                        <a:t>8</a:t>
                      </a:r>
                      <a:r>
                        <a:rPr lang="en-GB" sz="1600" dirty="0">
                          <a:latin typeface="Calibri" pitchFamily="34" charset="0"/>
                          <a:ea typeface="Calibri"/>
                          <a:cs typeface="Times New Roman"/>
                        </a:rPr>
                        <a:t>H</a:t>
                      </a:r>
                      <a:r>
                        <a:rPr lang="en-GB" sz="1600" baseline="-25000" dirty="0">
                          <a:latin typeface="Calibri" pitchFamily="34" charset="0"/>
                          <a:ea typeface="Calibri"/>
                          <a:cs typeface="Times New Roman"/>
                        </a:rPr>
                        <a:t>11</a:t>
                      </a:r>
                      <a:r>
                        <a:rPr lang="en-GB" sz="1600" dirty="0">
                          <a:latin typeface="Calibri" pitchFamily="34" charset="0"/>
                          <a:ea typeface="Calibri"/>
                          <a:cs typeface="Times New Roman"/>
                        </a:rPr>
                        <a:t>N</a:t>
                      </a:r>
                      <a:r>
                        <a:rPr lang="en-GB" sz="1600" baseline="-25000" dirty="0">
                          <a:latin typeface="Calibri" pitchFamily="34" charset="0"/>
                          <a:ea typeface="Calibri"/>
                          <a:cs typeface="Times New Roman"/>
                        </a:rPr>
                        <a:t>4</a:t>
                      </a:r>
                      <a:r>
                        <a:rPr lang="en-GB" sz="1600" dirty="0">
                          <a:latin typeface="Calibri" pitchFamily="34" charset="0"/>
                          <a:ea typeface="Calibri"/>
                          <a:cs typeface="Times New Roman"/>
                        </a:rPr>
                        <a:t>O</a:t>
                      </a:r>
                      <a:r>
                        <a:rPr lang="en-GB" sz="1600" baseline="-25000" dirty="0">
                          <a:latin typeface="Calibri" pitchFamily="34" charset="0"/>
                          <a:ea typeface="Calibri"/>
                          <a:cs typeface="Times New Roman"/>
                        </a:rPr>
                        <a:t>2</a:t>
                      </a:r>
                      <a:r>
                        <a:rPr lang="en-GB" sz="1600" baseline="30000" dirty="0">
                          <a:latin typeface="Calibri" pitchFamily="34" charset="0"/>
                          <a:ea typeface="Calibri"/>
                          <a:cs typeface="Times New Roman"/>
                        </a:rPr>
                        <a:t>+</a:t>
                      </a:r>
                      <a:endParaRPr lang="it-IT" sz="1600" dirty="0">
                        <a:latin typeface="Calibri" pitchFamily="34" charset="0"/>
                        <a:ea typeface="Calibri"/>
                        <a:cs typeface="Times New Roman"/>
                      </a:endParaRPr>
                    </a:p>
                  </a:txBody>
                  <a:tcPr marL="68580" marR="68580" marT="7620" marB="0" anchor="ctr">
                    <a:lnL>
                      <a:noFill/>
                    </a:lnL>
                    <a:lnR>
                      <a:noFill/>
                    </a:lnR>
                    <a:lnT>
                      <a:noFill/>
                    </a:lnT>
                    <a:lnB>
                      <a:noFill/>
                    </a:lnB>
                    <a:solidFill>
                      <a:srgbClr val="FFF4D1"/>
                    </a:solidFill>
                  </a:tcPr>
                </a:tc>
                <a:tc>
                  <a:txBody>
                    <a:bodyPr/>
                    <a:lstStyle/>
                    <a:p>
                      <a:pPr marR="128270" algn="ctr">
                        <a:lnSpc>
                          <a:spcPct val="100000"/>
                        </a:lnSpc>
                        <a:spcAft>
                          <a:spcPts val="0"/>
                        </a:spcAft>
                      </a:pPr>
                      <a:r>
                        <a:rPr lang="en-GB" sz="1600" dirty="0">
                          <a:latin typeface="Calibri" pitchFamily="34" charset="0"/>
                          <a:ea typeface="Calibri"/>
                          <a:cs typeface="Times New Roman"/>
                        </a:rPr>
                        <a:t>195.08765</a:t>
                      </a:r>
                      <a:endParaRPr lang="it-IT" sz="1600" dirty="0">
                        <a:latin typeface="Calibri" pitchFamily="34" charset="0"/>
                        <a:ea typeface="Calibri"/>
                        <a:cs typeface="Times New Roman"/>
                      </a:endParaRPr>
                    </a:p>
                  </a:txBody>
                  <a:tcPr marL="60325" marR="60325" marT="7620" marB="0" anchor="ctr">
                    <a:lnL>
                      <a:noFill/>
                    </a:lnL>
                    <a:lnR>
                      <a:noFill/>
                    </a:lnR>
                    <a:lnT>
                      <a:noFill/>
                    </a:lnT>
                    <a:lnB>
                      <a:noFill/>
                    </a:lnB>
                    <a:solidFill>
                      <a:srgbClr val="FFF4D1"/>
                    </a:solidFill>
                  </a:tcPr>
                </a:tc>
                <a:tc>
                  <a:txBody>
                    <a:bodyPr/>
                    <a:lstStyle/>
                    <a:p>
                      <a:pPr algn="ctr">
                        <a:lnSpc>
                          <a:spcPct val="100000"/>
                        </a:lnSpc>
                        <a:spcAft>
                          <a:spcPts val="0"/>
                        </a:spcAft>
                      </a:pPr>
                      <a:r>
                        <a:rPr lang="en-GB" sz="1600">
                          <a:latin typeface="Calibri" pitchFamily="34" charset="0"/>
                          <a:ea typeface="Calibri"/>
                          <a:cs typeface="Times New Roman"/>
                        </a:rPr>
                        <a:t>195.08755</a:t>
                      </a:r>
                      <a:endParaRPr lang="it-IT" sz="1600">
                        <a:latin typeface="Calibri" pitchFamily="34" charset="0"/>
                        <a:ea typeface="Calibri"/>
                        <a:cs typeface="Times New Roman"/>
                      </a:endParaRPr>
                    </a:p>
                  </a:txBody>
                  <a:tcPr marL="60325" marR="60325" marT="7620" marB="0" anchor="ctr">
                    <a:lnL>
                      <a:noFill/>
                    </a:lnL>
                    <a:lnR>
                      <a:noFill/>
                    </a:lnR>
                    <a:lnT>
                      <a:noFill/>
                    </a:lnT>
                    <a:lnB>
                      <a:noFill/>
                    </a:lnB>
                    <a:solidFill>
                      <a:srgbClr val="FFF4D1"/>
                    </a:solidFill>
                  </a:tcPr>
                </a:tc>
                <a:tc gridSpan="2">
                  <a:txBody>
                    <a:bodyPr/>
                    <a:lstStyle/>
                    <a:p>
                      <a:pPr algn="ctr">
                        <a:lnSpc>
                          <a:spcPct val="100000"/>
                        </a:lnSpc>
                        <a:spcAft>
                          <a:spcPts val="0"/>
                        </a:spcAft>
                      </a:pPr>
                      <a:r>
                        <a:rPr lang="en-GB" sz="1600" spc="0" dirty="0">
                          <a:latin typeface="Calibri" pitchFamily="34" charset="0"/>
                          <a:ea typeface="Calibri"/>
                          <a:cs typeface="Times New Roman"/>
                        </a:rPr>
                        <a:t>-0.51</a:t>
                      </a:r>
                      <a:endParaRPr lang="it-IT" sz="1600" spc="0" dirty="0">
                        <a:latin typeface="Calibri" pitchFamily="34" charset="0"/>
                        <a:ea typeface="Calibri"/>
                        <a:cs typeface="Times New Roman"/>
                      </a:endParaRPr>
                    </a:p>
                  </a:txBody>
                  <a:tcPr marL="68580" marR="68580" marT="7620" marB="0" anchor="ctr">
                    <a:lnL>
                      <a:noFill/>
                    </a:lnL>
                    <a:lnR>
                      <a:noFill/>
                    </a:lnR>
                    <a:lnT>
                      <a:noFill/>
                    </a:lnT>
                    <a:lnB>
                      <a:noFill/>
                    </a:lnB>
                    <a:solidFill>
                      <a:srgbClr val="FFF4D1"/>
                    </a:solidFill>
                  </a:tcPr>
                </a:tc>
                <a:tc hMerge="1">
                  <a:txBody>
                    <a:bodyPr/>
                    <a:lstStyle/>
                    <a:p>
                      <a:endParaRPr lang="it-IT"/>
                    </a:p>
                  </a:txBody>
                  <a:tcPr/>
                </a:tc>
              </a:tr>
              <a:tr h="484886">
                <a:tc>
                  <a:txBody>
                    <a:bodyPr/>
                    <a:lstStyle/>
                    <a:p>
                      <a:pPr>
                        <a:lnSpc>
                          <a:spcPct val="100000"/>
                        </a:lnSpc>
                        <a:spcAft>
                          <a:spcPts val="0"/>
                        </a:spcAft>
                      </a:pPr>
                      <a:r>
                        <a:rPr lang="en-GB" sz="1600" dirty="0">
                          <a:latin typeface="Calibri" pitchFamily="34" charset="0"/>
                          <a:ea typeface="Calibri"/>
                          <a:cs typeface="Palatino-Bold"/>
                        </a:rPr>
                        <a:t>4</a:t>
                      </a:r>
                      <a:endParaRPr lang="it-IT" sz="1600" dirty="0">
                        <a:latin typeface="Calibri" pitchFamily="34" charset="0"/>
                        <a:ea typeface="Calibri"/>
                        <a:cs typeface="Times New Roman"/>
                      </a:endParaRPr>
                    </a:p>
                  </a:txBody>
                  <a:tcPr marL="60325" marR="60325" marT="7620" marB="0" anchor="ctr">
                    <a:lnL>
                      <a:noFill/>
                    </a:lnL>
                    <a:lnR>
                      <a:noFill/>
                    </a:lnR>
                    <a:lnT>
                      <a:noFill/>
                    </a:lnT>
                    <a:lnB>
                      <a:noFill/>
                    </a:lnB>
                    <a:solidFill>
                      <a:srgbClr val="FFF4D1"/>
                    </a:solidFill>
                  </a:tcPr>
                </a:tc>
                <a:tc>
                  <a:txBody>
                    <a:bodyPr/>
                    <a:lstStyle/>
                    <a:p>
                      <a:pPr>
                        <a:lnSpc>
                          <a:spcPct val="100000"/>
                        </a:lnSpc>
                        <a:spcAft>
                          <a:spcPts val="0"/>
                        </a:spcAft>
                      </a:pPr>
                      <a:r>
                        <a:rPr lang="en-GB" sz="1600" dirty="0">
                          <a:latin typeface="Calibri" pitchFamily="34" charset="0"/>
                          <a:ea typeface="Calibri"/>
                          <a:cs typeface="Times New Roman"/>
                        </a:rPr>
                        <a:t>Erythromycin</a:t>
                      </a:r>
                      <a:endParaRPr lang="it-IT" sz="1600" dirty="0">
                        <a:latin typeface="Calibri" pitchFamily="34" charset="0"/>
                        <a:ea typeface="Calibri"/>
                        <a:cs typeface="Times New Roman"/>
                      </a:endParaRPr>
                    </a:p>
                  </a:txBody>
                  <a:tcPr marL="60325" marR="60325" marT="7620" marB="0" anchor="ctr">
                    <a:lnL>
                      <a:noFill/>
                    </a:lnL>
                    <a:lnR>
                      <a:noFill/>
                    </a:lnR>
                    <a:lnT>
                      <a:noFill/>
                    </a:lnT>
                    <a:lnB>
                      <a:noFill/>
                    </a:lnB>
                    <a:solidFill>
                      <a:srgbClr val="FFF4D1"/>
                    </a:solidFill>
                  </a:tcPr>
                </a:tc>
                <a:tc>
                  <a:txBody>
                    <a:bodyPr/>
                    <a:lstStyle/>
                    <a:p>
                      <a:pPr algn="ctr">
                        <a:lnSpc>
                          <a:spcPct val="100000"/>
                        </a:lnSpc>
                        <a:spcAft>
                          <a:spcPts val="0"/>
                        </a:spcAft>
                      </a:pPr>
                      <a:r>
                        <a:rPr lang="en-GB" sz="1600" dirty="0">
                          <a:latin typeface="Calibri" pitchFamily="34" charset="0"/>
                          <a:ea typeface="Calibri"/>
                          <a:cs typeface="Times New Roman"/>
                        </a:rPr>
                        <a:t>(+)</a:t>
                      </a:r>
                      <a:endParaRPr lang="it-IT" sz="1600" dirty="0">
                        <a:latin typeface="Calibri" pitchFamily="34" charset="0"/>
                        <a:ea typeface="Calibri"/>
                        <a:cs typeface="Times New Roman"/>
                      </a:endParaRPr>
                    </a:p>
                  </a:txBody>
                  <a:tcPr marL="60325" marR="60325" marT="7620" marB="0" anchor="ctr">
                    <a:lnL>
                      <a:noFill/>
                    </a:lnL>
                    <a:lnR>
                      <a:noFill/>
                    </a:lnR>
                    <a:lnT>
                      <a:noFill/>
                    </a:lnT>
                    <a:lnB>
                      <a:noFill/>
                    </a:lnB>
                    <a:solidFill>
                      <a:srgbClr val="FFF4D1"/>
                    </a:solidFill>
                  </a:tcPr>
                </a:tc>
                <a:tc>
                  <a:txBody>
                    <a:bodyPr/>
                    <a:lstStyle/>
                    <a:p>
                      <a:pPr algn="ctr">
                        <a:lnSpc>
                          <a:spcPct val="100000"/>
                        </a:lnSpc>
                        <a:spcAft>
                          <a:spcPts val="0"/>
                        </a:spcAft>
                      </a:pPr>
                      <a:r>
                        <a:rPr lang="en-GB" sz="1600" dirty="0">
                          <a:latin typeface="Calibri" pitchFamily="34" charset="0"/>
                          <a:ea typeface="Calibri"/>
                          <a:cs typeface="Times New Roman"/>
                        </a:rPr>
                        <a:t>C</a:t>
                      </a:r>
                      <a:r>
                        <a:rPr lang="en-GB" sz="1600" baseline="-25000" dirty="0">
                          <a:latin typeface="Calibri" pitchFamily="34" charset="0"/>
                          <a:ea typeface="Calibri"/>
                          <a:cs typeface="Times New Roman"/>
                        </a:rPr>
                        <a:t>37</a:t>
                      </a:r>
                      <a:r>
                        <a:rPr lang="en-GB" sz="1600" dirty="0">
                          <a:latin typeface="Calibri" pitchFamily="34" charset="0"/>
                          <a:ea typeface="Calibri"/>
                          <a:cs typeface="Times New Roman"/>
                        </a:rPr>
                        <a:t>H</a:t>
                      </a:r>
                      <a:r>
                        <a:rPr lang="en-GB" sz="1600" baseline="-25000" dirty="0">
                          <a:latin typeface="Calibri" pitchFamily="34" charset="0"/>
                          <a:ea typeface="Calibri"/>
                          <a:cs typeface="Times New Roman"/>
                        </a:rPr>
                        <a:t>68</a:t>
                      </a:r>
                      <a:r>
                        <a:rPr lang="en-GB" sz="1600" dirty="0">
                          <a:latin typeface="Calibri" pitchFamily="34" charset="0"/>
                          <a:ea typeface="Calibri"/>
                          <a:cs typeface="Times New Roman"/>
                        </a:rPr>
                        <a:t>NO</a:t>
                      </a:r>
                      <a:r>
                        <a:rPr lang="en-GB" sz="1600" baseline="-25000" dirty="0">
                          <a:latin typeface="Calibri" pitchFamily="34" charset="0"/>
                          <a:ea typeface="Calibri"/>
                          <a:cs typeface="Times New Roman"/>
                        </a:rPr>
                        <a:t>13</a:t>
                      </a:r>
                      <a:r>
                        <a:rPr lang="en-GB" sz="1600" baseline="30000" dirty="0">
                          <a:latin typeface="Calibri" pitchFamily="34" charset="0"/>
                          <a:ea typeface="Calibri"/>
                          <a:cs typeface="Times New Roman"/>
                        </a:rPr>
                        <a:t>+</a:t>
                      </a:r>
                      <a:endParaRPr lang="it-IT" sz="1600" dirty="0">
                        <a:latin typeface="Calibri" pitchFamily="34" charset="0"/>
                        <a:ea typeface="Calibri"/>
                        <a:cs typeface="Times New Roman"/>
                      </a:endParaRPr>
                    </a:p>
                  </a:txBody>
                  <a:tcPr marL="68580" marR="68580" marT="7620" marB="0" anchor="ctr">
                    <a:lnL>
                      <a:noFill/>
                    </a:lnL>
                    <a:lnR>
                      <a:noFill/>
                    </a:lnR>
                    <a:lnT>
                      <a:noFill/>
                    </a:lnT>
                    <a:lnB>
                      <a:noFill/>
                    </a:lnB>
                    <a:solidFill>
                      <a:srgbClr val="FFF4D1"/>
                    </a:solidFill>
                  </a:tcPr>
                </a:tc>
                <a:tc>
                  <a:txBody>
                    <a:bodyPr/>
                    <a:lstStyle/>
                    <a:p>
                      <a:pPr marR="128270" algn="ctr">
                        <a:lnSpc>
                          <a:spcPct val="100000"/>
                        </a:lnSpc>
                        <a:spcAft>
                          <a:spcPts val="0"/>
                        </a:spcAft>
                      </a:pPr>
                      <a:r>
                        <a:rPr lang="en-GB" sz="1600" dirty="0">
                          <a:latin typeface="Calibri" pitchFamily="34" charset="0"/>
                          <a:ea typeface="Calibri"/>
                          <a:cs typeface="Times New Roman"/>
                        </a:rPr>
                        <a:t>734.46852</a:t>
                      </a:r>
                      <a:endParaRPr lang="it-IT" sz="1600" dirty="0">
                        <a:latin typeface="Calibri" pitchFamily="34" charset="0"/>
                        <a:ea typeface="Calibri"/>
                        <a:cs typeface="Times New Roman"/>
                      </a:endParaRPr>
                    </a:p>
                  </a:txBody>
                  <a:tcPr marL="60325" marR="60325" marT="7620" marB="0" anchor="ctr">
                    <a:lnL>
                      <a:noFill/>
                    </a:lnL>
                    <a:lnR>
                      <a:noFill/>
                    </a:lnR>
                    <a:lnT>
                      <a:noFill/>
                    </a:lnT>
                    <a:lnB>
                      <a:noFill/>
                    </a:lnB>
                    <a:solidFill>
                      <a:srgbClr val="FFF4D1"/>
                    </a:solidFill>
                  </a:tcPr>
                </a:tc>
                <a:tc>
                  <a:txBody>
                    <a:bodyPr/>
                    <a:lstStyle/>
                    <a:p>
                      <a:pPr algn="ctr">
                        <a:lnSpc>
                          <a:spcPct val="100000"/>
                        </a:lnSpc>
                        <a:spcAft>
                          <a:spcPts val="0"/>
                        </a:spcAft>
                      </a:pPr>
                      <a:r>
                        <a:rPr lang="en-GB" sz="1600">
                          <a:latin typeface="Calibri" pitchFamily="34" charset="0"/>
                          <a:ea typeface="Calibri"/>
                          <a:cs typeface="Times New Roman"/>
                        </a:rPr>
                        <a:t>734.46765</a:t>
                      </a:r>
                      <a:endParaRPr lang="it-IT" sz="1600">
                        <a:latin typeface="Calibri" pitchFamily="34" charset="0"/>
                        <a:ea typeface="Calibri"/>
                        <a:cs typeface="Times New Roman"/>
                      </a:endParaRPr>
                    </a:p>
                  </a:txBody>
                  <a:tcPr marL="60325" marR="60325" marT="7620" marB="0" anchor="ctr">
                    <a:lnL>
                      <a:noFill/>
                    </a:lnL>
                    <a:lnR>
                      <a:noFill/>
                    </a:lnR>
                    <a:lnT>
                      <a:noFill/>
                    </a:lnT>
                    <a:lnB>
                      <a:noFill/>
                    </a:lnB>
                    <a:solidFill>
                      <a:srgbClr val="FFF4D1"/>
                    </a:solidFill>
                  </a:tcPr>
                </a:tc>
                <a:tc gridSpan="2">
                  <a:txBody>
                    <a:bodyPr/>
                    <a:lstStyle/>
                    <a:p>
                      <a:pPr algn="ctr">
                        <a:lnSpc>
                          <a:spcPct val="100000"/>
                        </a:lnSpc>
                        <a:spcAft>
                          <a:spcPts val="0"/>
                        </a:spcAft>
                      </a:pPr>
                      <a:r>
                        <a:rPr lang="en-GB" sz="1600" spc="0" dirty="0">
                          <a:latin typeface="Calibri" pitchFamily="34" charset="0"/>
                          <a:ea typeface="Calibri"/>
                          <a:cs typeface="Times New Roman"/>
                        </a:rPr>
                        <a:t>-1.18</a:t>
                      </a:r>
                      <a:endParaRPr lang="it-IT" sz="1600" spc="0" dirty="0">
                        <a:latin typeface="Calibri" pitchFamily="34" charset="0"/>
                        <a:ea typeface="Calibri"/>
                        <a:cs typeface="Times New Roman"/>
                      </a:endParaRPr>
                    </a:p>
                  </a:txBody>
                  <a:tcPr marL="68580" marR="68580" marT="7620" marB="0" anchor="ctr">
                    <a:lnL>
                      <a:noFill/>
                    </a:lnL>
                    <a:lnR>
                      <a:noFill/>
                    </a:lnR>
                    <a:lnT>
                      <a:noFill/>
                    </a:lnT>
                    <a:lnB>
                      <a:noFill/>
                    </a:lnB>
                    <a:solidFill>
                      <a:srgbClr val="FFF4D1"/>
                    </a:solidFill>
                  </a:tcPr>
                </a:tc>
                <a:tc hMerge="1">
                  <a:txBody>
                    <a:bodyPr/>
                    <a:lstStyle/>
                    <a:p>
                      <a:endParaRPr lang="it-IT"/>
                    </a:p>
                  </a:txBody>
                  <a:tcPr/>
                </a:tc>
              </a:tr>
              <a:tr h="638319">
                <a:tc>
                  <a:txBody>
                    <a:bodyPr/>
                    <a:lstStyle/>
                    <a:p>
                      <a:pPr>
                        <a:lnSpc>
                          <a:spcPct val="100000"/>
                        </a:lnSpc>
                        <a:spcAft>
                          <a:spcPts val="0"/>
                        </a:spcAft>
                      </a:pPr>
                      <a:r>
                        <a:rPr lang="en-GB" sz="1600" dirty="0">
                          <a:latin typeface="Calibri" pitchFamily="34" charset="0"/>
                          <a:ea typeface="Calibri"/>
                          <a:cs typeface="Palatino-Bold"/>
                        </a:rPr>
                        <a:t>5</a:t>
                      </a:r>
                      <a:endParaRPr lang="it-IT" sz="1600" dirty="0">
                        <a:latin typeface="Calibri" pitchFamily="34" charset="0"/>
                        <a:ea typeface="Calibri"/>
                        <a:cs typeface="Times New Roman"/>
                      </a:endParaRPr>
                    </a:p>
                  </a:txBody>
                  <a:tcPr marL="60325" marR="60325" marT="7620" marB="0" anchor="ctr">
                    <a:lnL>
                      <a:noFill/>
                    </a:lnL>
                    <a:lnR>
                      <a:noFill/>
                    </a:lnR>
                    <a:lnT>
                      <a:noFill/>
                    </a:lnT>
                    <a:lnB>
                      <a:noFill/>
                    </a:lnB>
                    <a:solidFill>
                      <a:srgbClr val="FFF4D1"/>
                    </a:solidFill>
                  </a:tcPr>
                </a:tc>
                <a:tc>
                  <a:txBody>
                    <a:bodyPr/>
                    <a:lstStyle/>
                    <a:p>
                      <a:pPr>
                        <a:lnSpc>
                          <a:spcPct val="100000"/>
                        </a:lnSpc>
                        <a:spcAft>
                          <a:spcPts val="0"/>
                        </a:spcAft>
                      </a:pPr>
                      <a:r>
                        <a:rPr lang="en-GB" sz="1600" dirty="0">
                          <a:latin typeface="Calibri" pitchFamily="34" charset="0"/>
                          <a:ea typeface="Calibri"/>
                          <a:cs typeface="Times New Roman"/>
                        </a:rPr>
                        <a:t>Clarithromycin</a:t>
                      </a:r>
                      <a:endParaRPr lang="it-IT" sz="1600" dirty="0">
                        <a:latin typeface="Calibri" pitchFamily="34" charset="0"/>
                        <a:ea typeface="Calibri"/>
                        <a:cs typeface="Times New Roman"/>
                      </a:endParaRPr>
                    </a:p>
                  </a:txBody>
                  <a:tcPr marL="60325" marR="60325" marT="7620" marB="0" anchor="ctr">
                    <a:lnL>
                      <a:noFill/>
                    </a:lnL>
                    <a:lnR>
                      <a:noFill/>
                    </a:lnR>
                    <a:lnT>
                      <a:noFill/>
                    </a:lnT>
                    <a:lnB>
                      <a:noFill/>
                    </a:lnB>
                    <a:solidFill>
                      <a:srgbClr val="FFF4D1"/>
                    </a:solidFill>
                  </a:tcPr>
                </a:tc>
                <a:tc>
                  <a:txBody>
                    <a:bodyPr/>
                    <a:lstStyle/>
                    <a:p>
                      <a:pPr algn="ctr">
                        <a:lnSpc>
                          <a:spcPct val="100000"/>
                        </a:lnSpc>
                        <a:spcAft>
                          <a:spcPts val="0"/>
                        </a:spcAft>
                      </a:pPr>
                      <a:r>
                        <a:rPr lang="en-GB" sz="1600" dirty="0">
                          <a:latin typeface="Calibri" pitchFamily="34" charset="0"/>
                          <a:ea typeface="Calibri"/>
                          <a:cs typeface="Times New Roman"/>
                        </a:rPr>
                        <a:t>(+)</a:t>
                      </a:r>
                      <a:endParaRPr lang="it-IT" sz="1600" dirty="0">
                        <a:latin typeface="Calibri" pitchFamily="34" charset="0"/>
                        <a:ea typeface="Calibri"/>
                        <a:cs typeface="Times New Roman"/>
                      </a:endParaRPr>
                    </a:p>
                  </a:txBody>
                  <a:tcPr marL="60325" marR="60325" marT="7620" marB="0" anchor="ctr">
                    <a:lnL>
                      <a:noFill/>
                    </a:lnL>
                    <a:lnR>
                      <a:noFill/>
                    </a:lnR>
                    <a:lnT>
                      <a:noFill/>
                    </a:lnT>
                    <a:lnB>
                      <a:noFill/>
                    </a:lnB>
                    <a:solidFill>
                      <a:srgbClr val="FFF4D1"/>
                    </a:solidFill>
                  </a:tcPr>
                </a:tc>
                <a:tc>
                  <a:txBody>
                    <a:bodyPr/>
                    <a:lstStyle/>
                    <a:p>
                      <a:pPr algn="ctr">
                        <a:lnSpc>
                          <a:spcPct val="100000"/>
                        </a:lnSpc>
                        <a:spcAft>
                          <a:spcPts val="0"/>
                        </a:spcAft>
                      </a:pPr>
                      <a:r>
                        <a:rPr lang="en-GB" sz="1600" dirty="0">
                          <a:latin typeface="Calibri" pitchFamily="34" charset="0"/>
                          <a:ea typeface="Calibri"/>
                          <a:cs typeface="Times New Roman"/>
                        </a:rPr>
                        <a:t>C</a:t>
                      </a:r>
                      <a:r>
                        <a:rPr lang="en-GB" sz="1600" baseline="-25000" dirty="0">
                          <a:latin typeface="Calibri" pitchFamily="34" charset="0"/>
                          <a:ea typeface="Calibri"/>
                          <a:cs typeface="Times New Roman"/>
                        </a:rPr>
                        <a:t>38</a:t>
                      </a:r>
                      <a:r>
                        <a:rPr lang="en-GB" sz="1600" dirty="0">
                          <a:latin typeface="Calibri" pitchFamily="34" charset="0"/>
                          <a:ea typeface="Calibri"/>
                          <a:cs typeface="Times New Roman"/>
                        </a:rPr>
                        <a:t>H</a:t>
                      </a:r>
                      <a:r>
                        <a:rPr lang="en-GB" sz="1600" baseline="-25000" dirty="0">
                          <a:latin typeface="Calibri" pitchFamily="34" charset="0"/>
                          <a:ea typeface="Calibri"/>
                          <a:cs typeface="Times New Roman"/>
                        </a:rPr>
                        <a:t>70</a:t>
                      </a:r>
                      <a:r>
                        <a:rPr lang="en-GB" sz="1600" dirty="0">
                          <a:latin typeface="Calibri" pitchFamily="34" charset="0"/>
                          <a:ea typeface="Calibri"/>
                          <a:cs typeface="Times New Roman"/>
                        </a:rPr>
                        <a:t>NO</a:t>
                      </a:r>
                      <a:r>
                        <a:rPr lang="en-GB" sz="1600" baseline="-25000" dirty="0">
                          <a:latin typeface="Calibri" pitchFamily="34" charset="0"/>
                          <a:ea typeface="Calibri"/>
                          <a:cs typeface="Times New Roman"/>
                        </a:rPr>
                        <a:t>13</a:t>
                      </a:r>
                      <a:r>
                        <a:rPr lang="en-GB" sz="1600" baseline="30000" dirty="0">
                          <a:latin typeface="Calibri" pitchFamily="34" charset="0"/>
                          <a:ea typeface="Calibri"/>
                          <a:cs typeface="Times New Roman"/>
                        </a:rPr>
                        <a:t>+</a:t>
                      </a:r>
                      <a:endParaRPr lang="it-IT" sz="1600" dirty="0">
                        <a:latin typeface="Calibri" pitchFamily="34" charset="0"/>
                        <a:ea typeface="Calibri"/>
                        <a:cs typeface="Times New Roman"/>
                      </a:endParaRPr>
                    </a:p>
                  </a:txBody>
                  <a:tcPr marL="68580" marR="68580" marT="7620" marB="0" anchor="ctr">
                    <a:lnL>
                      <a:noFill/>
                    </a:lnL>
                    <a:lnR>
                      <a:noFill/>
                    </a:lnR>
                    <a:lnT>
                      <a:noFill/>
                    </a:lnT>
                    <a:lnB>
                      <a:noFill/>
                    </a:lnB>
                    <a:solidFill>
                      <a:srgbClr val="FFF4D1"/>
                    </a:solidFill>
                  </a:tcPr>
                </a:tc>
                <a:tc>
                  <a:txBody>
                    <a:bodyPr/>
                    <a:lstStyle/>
                    <a:p>
                      <a:pPr marR="128270" algn="ctr">
                        <a:lnSpc>
                          <a:spcPct val="100000"/>
                        </a:lnSpc>
                        <a:spcAft>
                          <a:spcPts val="0"/>
                        </a:spcAft>
                      </a:pPr>
                      <a:r>
                        <a:rPr lang="en-GB" sz="1600" dirty="0">
                          <a:latin typeface="Calibri" pitchFamily="34" charset="0"/>
                          <a:ea typeface="Calibri"/>
                          <a:cs typeface="Times New Roman"/>
                        </a:rPr>
                        <a:t>748.48417</a:t>
                      </a:r>
                      <a:endParaRPr lang="it-IT" sz="1600" dirty="0">
                        <a:latin typeface="Calibri" pitchFamily="34" charset="0"/>
                        <a:ea typeface="Calibri"/>
                        <a:cs typeface="Times New Roman"/>
                      </a:endParaRPr>
                    </a:p>
                  </a:txBody>
                  <a:tcPr marL="60325" marR="60325" marT="7620" marB="0" anchor="ctr">
                    <a:lnL>
                      <a:noFill/>
                    </a:lnL>
                    <a:lnR>
                      <a:noFill/>
                    </a:lnR>
                    <a:lnT>
                      <a:noFill/>
                    </a:lnT>
                    <a:lnB>
                      <a:noFill/>
                    </a:lnB>
                    <a:solidFill>
                      <a:srgbClr val="FFF4D1"/>
                    </a:solidFill>
                  </a:tcPr>
                </a:tc>
                <a:tc>
                  <a:txBody>
                    <a:bodyPr/>
                    <a:lstStyle/>
                    <a:p>
                      <a:pPr algn="ctr">
                        <a:lnSpc>
                          <a:spcPct val="100000"/>
                        </a:lnSpc>
                        <a:spcAft>
                          <a:spcPts val="0"/>
                        </a:spcAft>
                      </a:pPr>
                      <a:r>
                        <a:rPr lang="en-GB" sz="1600">
                          <a:latin typeface="Calibri" pitchFamily="34" charset="0"/>
                          <a:ea typeface="Calibri"/>
                          <a:cs typeface="Times New Roman"/>
                        </a:rPr>
                        <a:t>748.48395</a:t>
                      </a:r>
                      <a:endParaRPr lang="it-IT" sz="1600">
                        <a:latin typeface="Calibri" pitchFamily="34" charset="0"/>
                        <a:ea typeface="Calibri"/>
                        <a:cs typeface="Times New Roman"/>
                      </a:endParaRPr>
                    </a:p>
                  </a:txBody>
                  <a:tcPr marL="60325" marR="60325" marT="7620" marB="0" anchor="ctr">
                    <a:lnL>
                      <a:noFill/>
                    </a:lnL>
                    <a:lnR>
                      <a:noFill/>
                    </a:lnR>
                    <a:lnT>
                      <a:noFill/>
                    </a:lnT>
                    <a:lnB>
                      <a:noFill/>
                    </a:lnB>
                    <a:solidFill>
                      <a:srgbClr val="FFF4D1"/>
                    </a:solidFill>
                  </a:tcPr>
                </a:tc>
                <a:tc gridSpan="2">
                  <a:txBody>
                    <a:bodyPr/>
                    <a:lstStyle/>
                    <a:p>
                      <a:pPr algn="ctr">
                        <a:lnSpc>
                          <a:spcPct val="100000"/>
                        </a:lnSpc>
                        <a:spcAft>
                          <a:spcPts val="0"/>
                        </a:spcAft>
                      </a:pPr>
                      <a:r>
                        <a:rPr lang="en-GB" sz="1600" spc="0" dirty="0">
                          <a:latin typeface="Calibri" pitchFamily="34" charset="0"/>
                          <a:ea typeface="Calibri"/>
                          <a:cs typeface="Times New Roman"/>
                        </a:rPr>
                        <a:t>-0.29</a:t>
                      </a:r>
                      <a:endParaRPr lang="it-IT" sz="1600" spc="0" dirty="0">
                        <a:latin typeface="Calibri" pitchFamily="34" charset="0"/>
                        <a:ea typeface="Calibri"/>
                        <a:cs typeface="Times New Roman"/>
                      </a:endParaRPr>
                    </a:p>
                  </a:txBody>
                  <a:tcPr marL="68580" marR="68580" marT="7620" marB="0" anchor="ctr">
                    <a:lnL>
                      <a:noFill/>
                    </a:lnL>
                    <a:lnR>
                      <a:noFill/>
                    </a:lnR>
                    <a:lnT>
                      <a:noFill/>
                    </a:lnT>
                    <a:lnB>
                      <a:noFill/>
                    </a:lnB>
                    <a:solidFill>
                      <a:srgbClr val="FFF4D1"/>
                    </a:solidFill>
                  </a:tcPr>
                </a:tc>
                <a:tc hMerge="1">
                  <a:txBody>
                    <a:bodyPr/>
                    <a:lstStyle/>
                    <a:p>
                      <a:endParaRPr lang="it-IT"/>
                    </a:p>
                  </a:txBody>
                  <a:tcPr/>
                </a:tc>
              </a:tr>
              <a:tr h="638319">
                <a:tc>
                  <a:txBody>
                    <a:bodyPr/>
                    <a:lstStyle/>
                    <a:p>
                      <a:pPr>
                        <a:lnSpc>
                          <a:spcPct val="100000"/>
                        </a:lnSpc>
                        <a:spcAft>
                          <a:spcPts val="0"/>
                        </a:spcAft>
                      </a:pPr>
                      <a:r>
                        <a:rPr lang="en-GB" sz="1600" dirty="0">
                          <a:latin typeface="Calibri" pitchFamily="34" charset="0"/>
                          <a:ea typeface="Calibri"/>
                          <a:cs typeface="Palatino-Bold"/>
                        </a:rPr>
                        <a:t>6</a:t>
                      </a:r>
                      <a:endParaRPr lang="it-IT" sz="1600" dirty="0">
                        <a:latin typeface="Calibri" pitchFamily="34" charset="0"/>
                        <a:ea typeface="Calibri"/>
                        <a:cs typeface="Times New Roman"/>
                      </a:endParaRPr>
                    </a:p>
                  </a:txBody>
                  <a:tcPr marL="60325" marR="60325" marT="7620" marB="0" anchor="ctr">
                    <a:lnL>
                      <a:noFill/>
                    </a:lnL>
                    <a:lnR>
                      <a:noFill/>
                    </a:lnR>
                    <a:lnT>
                      <a:noFill/>
                    </a:lnT>
                    <a:lnB>
                      <a:noFill/>
                    </a:lnB>
                    <a:solidFill>
                      <a:srgbClr val="FFF4D1"/>
                    </a:solidFill>
                  </a:tcPr>
                </a:tc>
                <a:tc>
                  <a:txBody>
                    <a:bodyPr/>
                    <a:lstStyle/>
                    <a:p>
                      <a:pPr>
                        <a:lnSpc>
                          <a:spcPct val="100000"/>
                        </a:lnSpc>
                        <a:spcAft>
                          <a:spcPts val="0"/>
                        </a:spcAft>
                      </a:pPr>
                      <a:r>
                        <a:rPr lang="en-GB" sz="1600" dirty="0" err="1">
                          <a:latin typeface="Calibri" pitchFamily="34" charset="0"/>
                          <a:ea typeface="Calibri"/>
                          <a:cs typeface="Times New Roman"/>
                        </a:rPr>
                        <a:t>Carbamazepine</a:t>
                      </a:r>
                      <a:endParaRPr lang="it-IT" sz="1600" dirty="0">
                        <a:latin typeface="Calibri" pitchFamily="34" charset="0"/>
                        <a:ea typeface="Calibri"/>
                        <a:cs typeface="Times New Roman"/>
                      </a:endParaRPr>
                    </a:p>
                  </a:txBody>
                  <a:tcPr marL="60325" marR="60325" marT="7620" marB="0" anchor="ctr">
                    <a:lnL>
                      <a:noFill/>
                    </a:lnL>
                    <a:lnR>
                      <a:noFill/>
                    </a:lnR>
                    <a:lnT>
                      <a:noFill/>
                    </a:lnT>
                    <a:lnB>
                      <a:noFill/>
                    </a:lnB>
                    <a:solidFill>
                      <a:srgbClr val="FFF4D1"/>
                    </a:solidFill>
                  </a:tcPr>
                </a:tc>
                <a:tc>
                  <a:txBody>
                    <a:bodyPr/>
                    <a:lstStyle/>
                    <a:p>
                      <a:pPr algn="ctr">
                        <a:lnSpc>
                          <a:spcPct val="100000"/>
                        </a:lnSpc>
                        <a:spcAft>
                          <a:spcPts val="0"/>
                        </a:spcAft>
                      </a:pPr>
                      <a:r>
                        <a:rPr lang="en-GB" sz="1600" dirty="0">
                          <a:latin typeface="Calibri" pitchFamily="34" charset="0"/>
                          <a:ea typeface="Calibri"/>
                          <a:cs typeface="Times New Roman"/>
                        </a:rPr>
                        <a:t>(+)</a:t>
                      </a:r>
                      <a:endParaRPr lang="it-IT" sz="1600" dirty="0">
                        <a:latin typeface="Calibri" pitchFamily="34" charset="0"/>
                        <a:ea typeface="Calibri"/>
                        <a:cs typeface="Times New Roman"/>
                      </a:endParaRPr>
                    </a:p>
                  </a:txBody>
                  <a:tcPr marL="60325" marR="60325" marT="7620" marB="0" anchor="ctr">
                    <a:lnL>
                      <a:noFill/>
                    </a:lnL>
                    <a:lnR>
                      <a:noFill/>
                    </a:lnR>
                    <a:lnT>
                      <a:noFill/>
                    </a:lnT>
                    <a:lnB>
                      <a:noFill/>
                    </a:lnB>
                    <a:solidFill>
                      <a:srgbClr val="FFF4D1"/>
                    </a:solidFill>
                  </a:tcPr>
                </a:tc>
                <a:tc>
                  <a:txBody>
                    <a:bodyPr/>
                    <a:lstStyle/>
                    <a:p>
                      <a:pPr algn="ctr">
                        <a:lnSpc>
                          <a:spcPct val="100000"/>
                        </a:lnSpc>
                        <a:spcAft>
                          <a:spcPts val="0"/>
                        </a:spcAft>
                      </a:pPr>
                      <a:r>
                        <a:rPr lang="en-GB" sz="1600" dirty="0">
                          <a:latin typeface="Calibri" pitchFamily="34" charset="0"/>
                          <a:ea typeface="Calibri"/>
                          <a:cs typeface="Times New Roman"/>
                        </a:rPr>
                        <a:t>C</a:t>
                      </a:r>
                      <a:r>
                        <a:rPr lang="en-GB" sz="1600" baseline="-25000" dirty="0">
                          <a:latin typeface="Calibri" pitchFamily="34" charset="0"/>
                          <a:ea typeface="Calibri"/>
                          <a:cs typeface="Times New Roman"/>
                        </a:rPr>
                        <a:t>15</a:t>
                      </a:r>
                      <a:r>
                        <a:rPr lang="en-GB" sz="1600" dirty="0">
                          <a:latin typeface="Calibri" pitchFamily="34" charset="0"/>
                          <a:ea typeface="Calibri"/>
                          <a:cs typeface="Times New Roman"/>
                        </a:rPr>
                        <a:t>H</a:t>
                      </a:r>
                      <a:r>
                        <a:rPr lang="en-GB" sz="1600" baseline="-25000" dirty="0">
                          <a:latin typeface="Calibri" pitchFamily="34" charset="0"/>
                          <a:ea typeface="Calibri"/>
                          <a:cs typeface="Times New Roman"/>
                        </a:rPr>
                        <a:t>13</a:t>
                      </a:r>
                      <a:r>
                        <a:rPr lang="en-GB" sz="1600" dirty="0">
                          <a:latin typeface="Calibri" pitchFamily="34" charset="0"/>
                          <a:ea typeface="Calibri"/>
                          <a:cs typeface="Times New Roman"/>
                        </a:rPr>
                        <a:t>N</a:t>
                      </a:r>
                      <a:r>
                        <a:rPr lang="en-GB" sz="1600" baseline="-25000" dirty="0">
                          <a:latin typeface="Calibri" pitchFamily="34" charset="0"/>
                          <a:ea typeface="Calibri"/>
                          <a:cs typeface="Times New Roman"/>
                        </a:rPr>
                        <a:t>2</a:t>
                      </a:r>
                      <a:r>
                        <a:rPr lang="en-GB" sz="1600" dirty="0">
                          <a:latin typeface="Calibri" pitchFamily="34" charset="0"/>
                          <a:ea typeface="Calibri"/>
                          <a:cs typeface="Times New Roman"/>
                        </a:rPr>
                        <a:t>O</a:t>
                      </a:r>
                      <a:r>
                        <a:rPr lang="en-GB" sz="1600" baseline="30000" dirty="0">
                          <a:latin typeface="Calibri" pitchFamily="34" charset="0"/>
                          <a:ea typeface="Calibri"/>
                          <a:cs typeface="Times New Roman"/>
                        </a:rPr>
                        <a:t>+</a:t>
                      </a:r>
                      <a:endParaRPr lang="it-IT" sz="1600" dirty="0">
                        <a:latin typeface="Calibri" pitchFamily="34" charset="0"/>
                        <a:ea typeface="Calibri"/>
                        <a:cs typeface="Times New Roman"/>
                      </a:endParaRPr>
                    </a:p>
                  </a:txBody>
                  <a:tcPr marL="68580" marR="68580" marT="7620" marB="0" anchor="ctr">
                    <a:lnL>
                      <a:noFill/>
                    </a:lnL>
                    <a:lnR>
                      <a:noFill/>
                    </a:lnR>
                    <a:lnT>
                      <a:noFill/>
                    </a:lnT>
                    <a:lnB>
                      <a:noFill/>
                    </a:lnB>
                    <a:solidFill>
                      <a:srgbClr val="FFF4D1"/>
                    </a:solidFill>
                  </a:tcPr>
                </a:tc>
                <a:tc>
                  <a:txBody>
                    <a:bodyPr/>
                    <a:lstStyle/>
                    <a:p>
                      <a:pPr marR="128270" algn="ctr">
                        <a:lnSpc>
                          <a:spcPct val="100000"/>
                        </a:lnSpc>
                        <a:spcAft>
                          <a:spcPts val="0"/>
                        </a:spcAft>
                      </a:pPr>
                      <a:r>
                        <a:rPr lang="en-GB" sz="1600" dirty="0">
                          <a:latin typeface="Calibri" pitchFamily="34" charset="0"/>
                          <a:ea typeface="Calibri"/>
                          <a:cs typeface="Times New Roman"/>
                        </a:rPr>
                        <a:t>237.10227</a:t>
                      </a:r>
                      <a:endParaRPr lang="it-IT" sz="1600" dirty="0">
                        <a:latin typeface="Calibri" pitchFamily="34" charset="0"/>
                        <a:ea typeface="Calibri"/>
                        <a:cs typeface="Times New Roman"/>
                      </a:endParaRPr>
                    </a:p>
                  </a:txBody>
                  <a:tcPr marL="60325" marR="60325" marT="7620" marB="0" anchor="ctr">
                    <a:lnL>
                      <a:noFill/>
                    </a:lnL>
                    <a:lnR>
                      <a:noFill/>
                    </a:lnR>
                    <a:lnT>
                      <a:noFill/>
                    </a:lnT>
                    <a:lnB>
                      <a:noFill/>
                    </a:lnB>
                    <a:solidFill>
                      <a:srgbClr val="FFF4D1"/>
                    </a:solidFill>
                  </a:tcPr>
                </a:tc>
                <a:tc>
                  <a:txBody>
                    <a:bodyPr/>
                    <a:lstStyle/>
                    <a:p>
                      <a:pPr algn="ctr">
                        <a:lnSpc>
                          <a:spcPct val="100000"/>
                        </a:lnSpc>
                        <a:spcAft>
                          <a:spcPts val="0"/>
                        </a:spcAft>
                      </a:pPr>
                      <a:r>
                        <a:rPr lang="en-GB" sz="1600">
                          <a:latin typeface="Calibri" pitchFamily="34" charset="0"/>
                          <a:ea typeface="Calibri"/>
                          <a:cs typeface="Times New Roman"/>
                        </a:rPr>
                        <a:t>237.10210</a:t>
                      </a:r>
                      <a:endParaRPr lang="it-IT" sz="1600">
                        <a:latin typeface="Calibri" pitchFamily="34" charset="0"/>
                        <a:ea typeface="Calibri"/>
                        <a:cs typeface="Times New Roman"/>
                      </a:endParaRPr>
                    </a:p>
                  </a:txBody>
                  <a:tcPr marL="60325" marR="60325" marT="7620" marB="0" anchor="ctr">
                    <a:lnL>
                      <a:noFill/>
                    </a:lnL>
                    <a:lnR>
                      <a:noFill/>
                    </a:lnR>
                    <a:lnT>
                      <a:noFill/>
                    </a:lnT>
                    <a:lnB>
                      <a:noFill/>
                    </a:lnB>
                    <a:solidFill>
                      <a:srgbClr val="FFF4D1"/>
                    </a:solidFill>
                  </a:tcPr>
                </a:tc>
                <a:tc gridSpan="2">
                  <a:txBody>
                    <a:bodyPr/>
                    <a:lstStyle/>
                    <a:p>
                      <a:pPr algn="ctr">
                        <a:lnSpc>
                          <a:spcPct val="100000"/>
                        </a:lnSpc>
                        <a:spcAft>
                          <a:spcPts val="0"/>
                        </a:spcAft>
                      </a:pPr>
                      <a:r>
                        <a:rPr lang="en-GB" sz="1600" spc="0" dirty="0">
                          <a:latin typeface="Calibri" pitchFamily="34" charset="0"/>
                          <a:ea typeface="Calibri"/>
                          <a:cs typeface="Times New Roman"/>
                        </a:rPr>
                        <a:t>-0.72</a:t>
                      </a:r>
                      <a:endParaRPr lang="it-IT" sz="1600" spc="0" dirty="0">
                        <a:latin typeface="Calibri" pitchFamily="34" charset="0"/>
                        <a:ea typeface="Calibri"/>
                        <a:cs typeface="Times New Roman"/>
                      </a:endParaRPr>
                    </a:p>
                  </a:txBody>
                  <a:tcPr marL="68580" marR="68580" marT="7620" marB="0" anchor="ctr">
                    <a:lnL>
                      <a:noFill/>
                    </a:lnL>
                    <a:lnR>
                      <a:noFill/>
                    </a:lnR>
                    <a:lnT>
                      <a:noFill/>
                    </a:lnT>
                    <a:lnB>
                      <a:noFill/>
                    </a:lnB>
                    <a:solidFill>
                      <a:srgbClr val="FFF4D1"/>
                    </a:solidFill>
                  </a:tcPr>
                </a:tc>
                <a:tc hMerge="1">
                  <a:txBody>
                    <a:bodyPr/>
                    <a:lstStyle/>
                    <a:p>
                      <a:endParaRPr lang="it-IT"/>
                    </a:p>
                  </a:txBody>
                  <a:tcPr/>
                </a:tc>
              </a:tr>
              <a:tr h="638319">
                <a:tc>
                  <a:txBody>
                    <a:bodyPr/>
                    <a:lstStyle/>
                    <a:p>
                      <a:pPr>
                        <a:lnSpc>
                          <a:spcPct val="100000"/>
                        </a:lnSpc>
                        <a:spcAft>
                          <a:spcPts val="0"/>
                        </a:spcAft>
                      </a:pPr>
                      <a:r>
                        <a:rPr lang="en-GB" sz="1600" dirty="0">
                          <a:latin typeface="Calibri" pitchFamily="34" charset="0"/>
                          <a:ea typeface="Calibri"/>
                          <a:cs typeface="Palatino-Bold"/>
                        </a:rPr>
                        <a:t>7</a:t>
                      </a:r>
                      <a:endParaRPr lang="it-IT" sz="1600" dirty="0">
                        <a:latin typeface="Calibri" pitchFamily="34" charset="0"/>
                        <a:ea typeface="Calibri"/>
                        <a:cs typeface="Times New Roman"/>
                      </a:endParaRPr>
                    </a:p>
                  </a:txBody>
                  <a:tcPr marL="60325" marR="60325" marT="7620" marB="0" anchor="ctr">
                    <a:lnL>
                      <a:noFill/>
                    </a:lnL>
                    <a:lnR>
                      <a:noFill/>
                    </a:lnR>
                    <a:lnT>
                      <a:noFill/>
                    </a:lnT>
                    <a:lnB>
                      <a:noFill/>
                    </a:lnB>
                    <a:solidFill>
                      <a:srgbClr val="FFF4D1"/>
                    </a:solidFill>
                  </a:tcPr>
                </a:tc>
                <a:tc>
                  <a:txBody>
                    <a:bodyPr/>
                    <a:lstStyle/>
                    <a:p>
                      <a:pPr>
                        <a:lnSpc>
                          <a:spcPct val="100000"/>
                        </a:lnSpc>
                        <a:spcAft>
                          <a:spcPts val="0"/>
                        </a:spcAft>
                      </a:pPr>
                      <a:r>
                        <a:rPr lang="en-GB" sz="1600" dirty="0">
                          <a:latin typeface="Calibri" pitchFamily="34" charset="0"/>
                          <a:ea typeface="Calibri"/>
                          <a:cs typeface="Times New Roman"/>
                        </a:rPr>
                        <a:t>Naproxen</a:t>
                      </a:r>
                      <a:endParaRPr lang="it-IT" sz="1600" dirty="0">
                        <a:latin typeface="Calibri" pitchFamily="34" charset="0"/>
                        <a:ea typeface="Calibri"/>
                        <a:cs typeface="Times New Roman"/>
                      </a:endParaRPr>
                    </a:p>
                  </a:txBody>
                  <a:tcPr marL="60325" marR="60325" marT="7620" marB="0" anchor="ctr">
                    <a:lnL>
                      <a:noFill/>
                    </a:lnL>
                    <a:lnR>
                      <a:noFill/>
                    </a:lnR>
                    <a:lnT>
                      <a:noFill/>
                    </a:lnT>
                    <a:lnB>
                      <a:noFill/>
                    </a:lnB>
                    <a:solidFill>
                      <a:srgbClr val="FFF4D1"/>
                    </a:solidFill>
                  </a:tcPr>
                </a:tc>
                <a:tc>
                  <a:txBody>
                    <a:bodyPr/>
                    <a:lstStyle/>
                    <a:p>
                      <a:pPr algn="ctr">
                        <a:lnSpc>
                          <a:spcPct val="100000"/>
                        </a:lnSpc>
                        <a:spcAft>
                          <a:spcPts val="0"/>
                        </a:spcAft>
                      </a:pPr>
                      <a:r>
                        <a:rPr lang="en-GB" sz="1600" dirty="0">
                          <a:latin typeface="Calibri" pitchFamily="34" charset="0"/>
                          <a:ea typeface="Calibri"/>
                          <a:cs typeface="Times New Roman"/>
                        </a:rPr>
                        <a:t>(+)</a:t>
                      </a:r>
                      <a:endParaRPr lang="it-IT" sz="1600" dirty="0">
                        <a:latin typeface="Calibri" pitchFamily="34" charset="0"/>
                        <a:ea typeface="Calibri"/>
                        <a:cs typeface="Times New Roman"/>
                      </a:endParaRPr>
                    </a:p>
                  </a:txBody>
                  <a:tcPr marL="60325" marR="60325" marT="7620" marB="0" anchor="ctr">
                    <a:lnL>
                      <a:noFill/>
                    </a:lnL>
                    <a:lnR>
                      <a:noFill/>
                    </a:lnR>
                    <a:lnT>
                      <a:noFill/>
                    </a:lnT>
                    <a:lnB>
                      <a:noFill/>
                    </a:lnB>
                    <a:solidFill>
                      <a:srgbClr val="FFF4D1"/>
                    </a:solidFill>
                  </a:tcPr>
                </a:tc>
                <a:tc>
                  <a:txBody>
                    <a:bodyPr/>
                    <a:lstStyle/>
                    <a:p>
                      <a:pPr algn="ctr">
                        <a:lnSpc>
                          <a:spcPct val="100000"/>
                        </a:lnSpc>
                        <a:spcAft>
                          <a:spcPts val="0"/>
                        </a:spcAft>
                      </a:pPr>
                      <a:r>
                        <a:rPr lang="en-GB" sz="1600" dirty="0">
                          <a:latin typeface="Calibri" pitchFamily="34" charset="0"/>
                          <a:ea typeface="Calibri"/>
                          <a:cs typeface="Times New Roman"/>
                        </a:rPr>
                        <a:t>C</a:t>
                      </a:r>
                      <a:r>
                        <a:rPr lang="en-GB" sz="1600" baseline="-25000" dirty="0">
                          <a:latin typeface="Calibri" pitchFamily="34" charset="0"/>
                          <a:ea typeface="Calibri"/>
                          <a:cs typeface="Times New Roman"/>
                        </a:rPr>
                        <a:t>14</a:t>
                      </a:r>
                      <a:r>
                        <a:rPr lang="en-GB" sz="1600" dirty="0">
                          <a:latin typeface="Calibri" pitchFamily="34" charset="0"/>
                          <a:ea typeface="Calibri"/>
                          <a:cs typeface="Times New Roman"/>
                        </a:rPr>
                        <a:t>H</a:t>
                      </a:r>
                      <a:r>
                        <a:rPr lang="en-GB" sz="1600" baseline="-25000" dirty="0">
                          <a:latin typeface="Calibri" pitchFamily="34" charset="0"/>
                          <a:ea typeface="Calibri"/>
                          <a:cs typeface="Times New Roman"/>
                        </a:rPr>
                        <a:t>15</a:t>
                      </a:r>
                      <a:r>
                        <a:rPr lang="en-GB" sz="1600" dirty="0">
                          <a:latin typeface="Calibri" pitchFamily="34" charset="0"/>
                          <a:ea typeface="Calibri"/>
                          <a:cs typeface="Times New Roman"/>
                        </a:rPr>
                        <a:t>O</a:t>
                      </a:r>
                      <a:r>
                        <a:rPr lang="en-GB" sz="1600" baseline="-25000" dirty="0">
                          <a:latin typeface="Calibri" pitchFamily="34" charset="0"/>
                          <a:ea typeface="Calibri"/>
                          <a:cs typeface="Times New Roman"/>
                        </a:rPr>
                        <a:t>3</a:t>
                      </a:r>
                      <a:r>
                        <a:rPr lang="en-GB" sz="1600" baseline="30000" dirty="0">
                          <a:latin typeface="Calibri" pitchFamily="34" charset="0"/>
                          <a:ea typeface="Calibri"/>
                          <a:cs typeface="Times New Roman"/>
                        </a:rPr>
                        <a:t>+</a:t>
                      </a:r>
                      <a:endParaRPr lang="it-IT" sz="1600" dirty="0">
                        <a:latin typeface="Calibri" pitchFamily="34" charset="0"/>
                        <a:ea typeface="Calibri"/>
                        <a:cs typeface="Times New Roman"/>
                      </a:endParaRPr>
                    </a:p>
                  </a:txBody>
                  <a:tcPr marL="68580" marR="68580" marT="7620" marB="0" anchor="ctr">
                    <a:lnL>
                      <a:noFill/>
                    </a:lnL>
                    <a:lnR>
                      <a:noFill/>
                    </a:lnR>
                    <a:lnT>
                      <a:noFill/>
                    </a:lnT>
                    <a:lnB>
                      <a:noFill/>
                    </a:lnB>
                    <a:solidFill>
                      <a:srgbClr val="FFF4D1"/>
                    </a:solidFill>
                  </a:tcPr>
                </a:tc>
                <a:tc>
                  <a:txBody>
                    <a:bodyPr/>
                    <a:lstStyle/>
                    <a:p>
                      <a:pPr marR="128270" algn="ctr">
                        <a:lnSpc>
                          <a:spcPct val="100000"/>
                        </a:lnSpc>
                        <a:spcAft>
                          <a:spcPts val="0"/>
                        </a:spcAft>
                      </a:pPr>
                      <a:r>
                        <a:rPr lang="en-GB" sz="1600" dirty="0">
                          <a:latin typeface="Calibri" pitchFamily="34" charset="0"/>
                          <a:ea typeface="Calibri"/>
                          <a:cs typeface="Times New Roman"/>
                        </a:rPr>
                        <a:t>231.10154</a:t>
                      </a:r>
                      <a:endParaRPr lang="it-IT" sz="1600" dirty="0">
                        <a:latin typeface="Calibri" pitchFamily="34" charset="0"/>
                        <a:ea typeface="Calibri"/>
                        <a:cs typeface="Times New Roman"/>
                      </a:endParaRPr>
                    </a:p>
                  </a:txBody>
                  <a:tcPr marL="60325" marR="60325" marT="7620" marB="0" anchor="ctr">
                    <a:lnL>
                      <a:noFill/>
                    </a:lnL>
                    <a:lnR>
                      <a:noFill/>
                    </a:lnR>
                    <a:lnT>
                      <a:noFill/>
                    </a:lnT>
                    <a:lnB>
                      <a:noFill/>
                    </a:lnB>
                    <a:solidFill>
                      <a:srgbClr val="FFF4D1"/>
                    </a:solidFill>
                  </a:tcPr>
                </a:tc>
                <a:tc>
                  <a:txBody>
                    <a:bodyPr/>
                    <a:lstStyle/>
                    <a:p>
                      <a:pPr algn="ctr">
                        <a:lnSpc>
                          <a:spcPct val="100000"/>
                        </a:lnSpc>
                        <a:spcAft>
                          <a:spcPts val="0"/>
                        </a:spcAft>
                      </a:pPr>
                      <a:r>
                        <a:rPr lang="en-GB" sz="1600" dirty="0">
                          <a:latin typeface="Calibri" pitchFamily="34" charset="0"/>
                          <a:ea typeface="Calibri"/>
                          <a:cs typeface="Times New Roman"/>
                        </a:rPr>
                        <a:t>231.10149</a:t>
                      </a:r>
                      <a:endParaRPr lang="it-IT" sz="1600" dirty="0">
                        <a:latin typeface="Calibri" pitchFamily="34" charset="0"/>
                        <a:ea typeface="Calibri"/>
                        <a:cs typeface="Times New Roman"/>
                      </a:endParaRPr>
                    </a:p>
                  </a:txBody>
                  <a:tcPr marL="60325" marR="60325" marT="7620" marB="0" anchor="ctr">
                    <a:lnL>
                      <a:noFill/>
                    </a:lnL>
                    <a:lnR>
                      <a:noFill/>
                    </a:lnR>
                    <a:lnT>
                      <a:noFill/>
                    </a:lnT>
                    <a:lnB>
                      <a:noFill/>
                    </a:lnB>
                    <a:solidFill>
                      <a:srgbClr val="FFF4D1"/>
                    </a:solidFill>
                  </a:tcPr>
                </a:tc>
                <a:tc gridSpan="2">
                  <a:txBody>
                    <a:bodyPr/>
                    <a:lstStyle/>
                    <a:p>
                      <a:pPr algn="ctr">
                        <a:lnSpc>
                          <a:spcPct val="100000"/>
                        </a:lnSpc>
                        <a:spcAft>
                          <a:spcPts val="0"/>
                        </a:spcAft>
                      </a:pPr>
                      <a:r>
                        <a:rPr lang="en-GB" sz="1600" spc="0" dirty="0">
                          <a:latin typeface="Calibri" pitchFamily="34" charset="0"/>
                          <a:ea typeface="Calibri"/>
                          <a:cs typeface="Times New Roman"/>
                        </a:rPr>
                        <a:t>-0.22</a:t>
                      </a:r>
                      <a:endParaRPr lang="it-IT" sz="1600" spc="0" dirty="0">
                        <a:latin typeface="Calibri" pitchFamily="34" charset="0"/>
                        <a:ea typeface="Calibri"/>
                        <a:cs typeface="Times New Roman"/>
                      </a:endParaRPr>
                    </a:p>
                  </a:txBody>
                  <a:tcPr marL="68580" marR="68580" marT="7620" marB="0" anchor="ctr">
                    <a:lnL>
                      <a:noFill/>
                    </a:lnL>
                    <a:lnR>
                      <a:noFill/>
                    </a:lnR>
                    <a:lnT>
                      <a:noFill/>
                    </a:lnT>
                    <a:lnB>
                      <a:noFill/>
                    </a:lnB>
                    <a:solidFill>
                      <a:srgbClr val="FFF4D1"/>
                    </a:solidFill>
                  </a:tcPr>
                </a:tc>
                <a:tc hMerge="1">
                  <a:txBody>
                    <a:bodyPr/>
                    <a:lstStyle/>
                    <a:p>
                      <a:endParaRPr lang="it-IT"/>
                    </a:p>
                  </a:txBody>
                  <a:tcPr/>
                </a:tc>
              </a:tr>
              <a:tr h="638319">
                <a:tc>
                  <a:txBody>
                    <a:bodyPr/>
                    <a:lstStyle/>
                    <a:p>
                      <a:pPr>
                        <a:lnSpc>
                          <a:spcPct val="100000"/>
                        </a:lnSpc>
                        <a:spcAft>
                          <a:spcPts val="0"/>
                        </a:spcAft>
                      </a:pPr>
                      <a:r>
                        <a:rPr lang="en-GB" sz="1600" dirty="0">
                          <a:latin typeface="Calibri" pitchFamily="34" charset="0"/>
                          <a:ea typeface="Calibri"/>
                          <a:cs typeface="Palatino-Bold"/>
                        </a:rPr>
                        <a:t>8</a:t>
                      </a:r>
                      <a:endParaRPr lang="it-IT" sz="1600" dirty="0">
                        <a:latin typeface="Calibri" pitchFamily="34" charset="0"/>
                        <a:ea typeface="Calibri"/>
                        <a:cs typeface="Times New Roman"/>
                      </a:endParaRPr>
                    </a:p>
                  </a:txBody>
                  <a:tcPr marL="60325" marR="60325" marT="7620" marB="0" anchor="ctr">
                    <a:lnL>
                      <a:noFill/>
                    </a:lnL>
                    <a:lnR>
                      <a:noFill/>
                    </a:lnR>
                    <a:lnT>
                      <a:noFill/>
                    </a:lnT>
                    <a:lnB>
                      <a:noFill/>
                    </a:lnB>
                    <a:solidFill>
                      <a:srgbClr val="FFF4D1"/>
                    </a:solidFill>
                  </a:tcPr>
                </a:tc>
                <a:tc>
                  <a:txBody>
                    <a:bodyPr/>
                    <a:lstStyle/>
                    <a:p>
                      <a:pPr>
                        <a:lnSpc>
                          <a:spcPct val="100000"/>
                        </a:lnSpc>
                        <a:spcAft>
                          <a:spcPts val="0"/>
                        </a:spcAft>
                      </a:pPr>
                      <a:r>
                        <a:rPr lang="en-GB" sz="1600" dirty="0" err="1">
                          <a:latin typeface="Calibri" pitchFamily="34" charset="0"/>
                          <a:ea typeface="Calibri"/>
                          <a:cs typeface="Times New Roman"/>
                        </a:rPr>
                        <a:t>Diclofenac</a:t>
                      </a:r>
                      <a:endParaRPr lang="it-IT" sz="1600" dirty="0">
                        <a:latin typeface="Calibri" pitchFamily="34" charset="0"/>
                        <a:ea typeface="Calibri"/>
                        <a:cs typeface="Times New Roman"/>
                      </a:endParaRPr>
                    </a:p>
                  </a:txBody>
                  <a:tcPr marL="60325" marR="60325" marT="7620" marB="0" anchor="ctr">
                    <a:lnL>
                      <a:noFill/>
                    </a:lnL>
                    <a:lnR>
                      <a:noFill/>
                    </a:lnR>
                    <a:lnT>
                      <a:noFill/>
                    </a:lnT>
                    <a:lnB>
                      <a:noFill/>
                    </a:lnB>
                    <a:solidFill>
                      <a:srgbClr val="FFF4D1"/>
                    </a:solidFill>
                  </a:tcPr>
                </a:tc>
                <a:tc>
                  <a:txBody>
                    <a:bodyPr/>
                    <a:lstStyle/>
                    <a:p>
                      <a:pPr algn="ctr">
                        <a:lnSpc>
                          <a:spcPct val="100000"/>
                        </a:lnSpc>
                        <a:spcAft>
                          <a:spcPts val="0"/>
                        </a:spcAft>
                      </a:pPr>
                      <a:r>
                        <a:rPr lang="en-GB" sz="1600" dirty="0">
                          <a:latin typeface="Calibri" pitchFamily="34" charset="0"/>
                          <a:ea typeface="Calibri"/>
                          <a:cs typeface="Times New Roman"/>
                        </a:rPr>
                        <a:t>(-)</a:t>
                      </a:r>
                      <a:endParaRPr lang="it-IT" sz="1600" dirty="0">
                        <a:latin typeface="Calibri" pitchFamily="34" charset="0"/>
                        <a:ea typeface="Calibri"/>
                        <a:cs typeface="Times New Roman"/>
                      </a:endParaRPr>
                    </a:p>
                  </a:txBody>
                  <a:tcPr marL="60325" marR="60325" marT="7620" marB="0" anchor="ctr">
                    <a:lnL>
                      <a:noFill/>
                    </a:lnL>
                    <a:lnR>
                      <a:noFill/>
                    </a:lnR>
                    <a:lnT>
                      <a:noFill/>
                    </a:lnT>
                    <a:lnB>
                      <a:noFill/>
                    </a:lnB>
                    <a:solidFill>
                      <a:srgbClr val="FFF4D1"/>
                    </a:solidFill>
                  </a:tcPr>
                </a:tc>
                <a:tc>
                  <a:txBody>
                    <a:bodyPr/>
                    <a:lstStyle/>
                    <a:p>
                      <a:pPr algn="ctr">
                        <a:lnSpc>
                          <a:spcPct val="100000"/>
                        </a:lnSpc>
                        <a:spcAft>
                          <a:spcPts val="0"/>
                        </a:spcAft>
                      </a:pPr>
                      <a:r>
                        <a:rPr lang="en-GB" sz="1600" dirty="0">
                          <a:latin typeface="Calibri" pitchFamily="34" charset="0"/>
                          <a:ea typeface="Calibri"/>
                          <a:cs typeface="Times New Roman"/>
                        </a:rPr>
                        <a:t>C</a:t>
                      </a:r>
                      <a:r>
                        <a:rPr lang="en-GB" sz="1600" baseline="-25000" dirty="0">
                          <a:latin typeface="Calibri" pitchFamily="34" charset="0"/>
                          <a:ea typeface="Calibri"/>
                          <a:cs typeface="Times New Roman"/>
                        </a:rPr>
                        <a:t>14</a:t>
                      </a:r>
                      <a:r>
                        <a:rPr lang="en-GB" sz="1600" dirty="0">
                          <a:latin typeface="Calibri" pitchFamily="34" charset="0"/>
                          <a:ea typeface="Calibri"/>
                          <a:cs typeface="Times New Roman"/>
                        </a:rPr>
                        <a:t>H</a:t>
                      </a:r>
                      <a:r>
                        <a:rPr lang="en-GB" sz="1600" baseline="-25000" dirty="0">
                          <a:latin typeface="Calibri" pitchFamily="34" charset="0"/>
                          <a:ea typeface="Calibri"/>
                          <a:cs typeface="Times New Roman"/>
                        </a:rPr>
                        <a:t>10</a:t>
                      </a:r>
                      <a:r>
                        <a:rPr lang="en-GB" sz="1600" dirty="0">
                          <a:latin typeface="Calibri" pitchFamily="34" charset="0"/>
                          <a:ea typeface="Calibri"/>
                          <a:cs typeface="Times New Roman"/>
                        </a:rPr>
                        <a:t>NOCl</a:t>
                      </a:r>
                      <a:r>
                        <a:rPr lang="en-GB" sz="1600" baseline="-25000" dirty="0">
                          <a:latin typeface="Calibri" pitchFamily="34" charset="0"/>
                          <a:ea typeface="Calibri"/>
                          <a:cs typeface="Times New Roman"/>
                        </a:rPr>
                        <a:t>2</a:t>
                      </a:r>
                      <a:r>
                        <a:rPr lang="en-GB" sz="1600" baseline="30000" dirty="0">
                          <a:latin typeface="Calibri" pitchFamily="34" charset="0"/>
                          <a:ea typeface="Calibri"/>
                          <a:cs typeface="Times New Roman"/>
                        </a:rPr>
                        <a:t>-</a:t>
                      </a:r>
                      <a:endParaRPr lang="it-IT" sz="1600" dirty="0">
                        <a:latin typeface="Calibri" pitchFamily="34" charset="0"/>
                        <a:ea typeface="Calibri"/>
                        <a:cs typeface="Times New Roman"/>
                      </a:endParaRPr>
                    </a:p>
                  </a:txBody>
                  <a:tcPr marL="68580" marR="68580" marT="7620" marB="0" anchor="ctr">
                    <a:lnL>
                      <a:noFill/>
                    </a:lnL>
                    <a:lnR>
                      <a:noFill/>
                    </a:lnR>
                    <a:lnT>
                      <a:noFill/>
                    </a:lnT>
                    <a:lnB>
                      <a:noFill/>
                    </a:lnB>
                    <a:solidFill>
                      <a:srgbClr val="FFF4D1"/>
                    </a:solidFill>
                  </a:tcPr>
                </a:tc>
                <a:tc>
                  <a:txBody>
                    <a:bodyPr/>
                    <a:lstStyle/>
                    <a:p>
                      <a:pPr marR="128270" algn="ctr">
                        <a:lnSpc>
                          <a:spcPct val="100000"/>
                        </a:lnSpc>
                        <a:spcAft>
                          <a:spcPts val="0"/>
                        </a:spcAft>
                      </a:pPr>
                      <a:r>
                        <a:rPr lang="en-GB" sz="1600" dirty="0">
                          <a:latin typeface="Calibri" pitchFamily="34" charset="0"/>
                          <a:ea typeface="Calibri"/>
                          <a:cs typeface="Times New Roman"/>
                        </a:rPr>
                        <a:t>294.00941</a:t>
                      </a:r>
                      <a:endParaRPr lang="it-IT" sz="1600" dirty="0">
                        <a:latin typeface="Calibri" pitchFamily="34" charset="0"/>
                        <a:ea typeface="Calibri"/>
                        <a:cs typeface="Times New Roman"/>
                      </a:endParaRPr>
                    </a:p>
                  </a:txBody>
                  <a:tcPr marL="60325" marR="60325" marT="7620" marB="0" anchor="ctr">
                    <a:lnL>
                      <a:noFill/>
                    </a:lnL>
                    <a:lnR>
                      <a:noFill/>
                    </a:lnR>
                    <a:lnT>
                      <a:noFill/>
                    </a:lnT>
                    <a:lnB>
                      <a:noFill/>
                    </a:lnB>
                    <a:solidFill>
                      <a:srgbClr val="FFF4D1"/>
                    </a:solidFill>
                  </a:tcPr>
                </a:tc>
                <a:tc>
                  <a:txBody>
                    <a:bodyPr/>
                    <a:lstStyle/>
                    <a:p>
                      <a:pPr algn="ctr">
                        <a:lnSpc>
                          <a:spcPct val="100000"/>
                        </a:lnSpc>
                        <a:spcAft>
                          <a:spcPts val="0"/>
                        </a:spcAft>
                      </a:pPr>
                      <a:r>
                        <a:rPr lang="en-GB" sz="1600" dirty="0">
                          <a:latin typeface="Calibri" pitchFamily="34" charset="0"/>
                          <a:ea typeface="Calibri"/>
                          <a:cs typeface="Times New Roman"/>
                        </a:rPr>
                        <a:t>294.00937</a:t>
                      </a:r>
                      <a:endParaRPr lang="it-IT" sz="1600" dirty="0">
                        <a:latin typeface="Calibri" pitchFamily="34" charset="0"/>
                        <a:ea typeface="Calibri"/>
                        <a:cs typeface="Times New Roman"/>
                      </a:endParaRPr>
                    </a:p>
                  </a:txBody>
                  <a:tcPr marL="60325" marR="60325" marT="7620" marB="0" anchor="ctr">
                    <a:lnL>
                      <a:noFill/>
                    </a:lnL>
                    <a:lnR>
                      <a:noFill/>
                    </a:lnR>
                    <a:lnT>
                      <a:noFill/>
                    </a:lnT>
                    <a:lnB>
                      <a:noFill/>
                    </a:lnB>
                    <a:solidFill>
                      <a:srgbClr val="FFF4D1"/>
                    </a:solidFill>
                  </a:tcPr>
                </a:tc>
                <a:tc gridSpan="2">
                  <a:txBody>
                    <a:bodyPr/>
                    <a:lstStyle/>
                    <a:p>
                      <a:pPr algn="ctr">
                        <a:lnSpc>
                          <a:spcPct val="100000"/>
                        </a:lnSpc>
                        <a:spcAft>
                          <a:spcPts val="0"/>
                        </a:spcAft>
                      </a:pPr>
                      <a:r>
                        <a:rPr lang="en-GB" sz="1600" spc="0" dirty="0">
                          <a:latin typeface="Calibri" pitchFamily="34" charset="0"/>
                          <a:ea typeface="Calibri"/>
                          <a:cs typeface="Times New Roman"/>
                        </a:rPr>
                        <a:t>-0.14</a:t>
                      </a:r>
                      <a:endParaRPr lang="it-IT" sz="1600" spc="0" dirty="0">
                        <a:latin typeface="Calibri" pitchFamily="34" charset="0"/>
                        <a:ea typeface="Calibri"/>
                        <a:cs typeface="Times New Roman"/>
                      </a:endParaRPr>
                    </a:p>
                  </a:txBody>
                  <a:tcPr marL="68580" marR="68580" marT="7620" marB="0" anchor="ctr">
                    <a:lnL>
                      <a:noFill/>
                    </a:lnL>
                    <a:lnR>
                      <a:noFill/>
                    </a:lnR>
                    <a:lnT>
                      <a:noFill/>
                    </a:lnT>
                    <a:lnB>
                      <a:noFill/>
                    </a:lnB>
                    <a:solidFill>
                      <a:srgbClr val="FFF4D1"/>
                    </a:solidFill>
                  </a:tcPr>
                </a:tc>
                <a:tc hMerge="1">
                  <a:txBody>
                    <a:bodyPr/>
                    <a:lstStyle/>
                    <a:p>
                      <a:endParaRPr lang="it-IT"/>
                    </a:p>
                  </a:txBody>
                  <a:tcPr/>
                </a:tc>
              </a:tr>
              <a:tr h="638319">
                <a:tc>
                  <a:txBody>
                    <a:bodyPr/>
                    <a:lstStyle/>
                    <a:p>
                      <a:pPr>
                        <a:lnSpc>
                          <a:spcPct val="100000"/>
                        </a:lnSpc>
                        <a:spcAft>
                          <a:spcPts val="0"/>
                        </a:spcAft>
                      </a:pPr>
                      <a:r>
                        <a:rPr lang="en-GB" sz="1600">
                          <a:latin typeface="Calibri" pitchFamily="34" charset="0"/>
                          <a:ea typeface="Calibri"/>
                          <a:cs typeface="Palatino-Bold"/>
                        </a:rPr>
                        <a:t>9</a:t>
                      </a:r>
                      <a:endParaRPr lang="it-IT" sz="1600">
                        <a:latin typeface="Calibri" pitchFamily="34" charset="0"/>
                        <a:ea typeface="Calibri"/>
                        <a:cs typeface="Times New Roman"/>
                      </a:endParaRPr>
                    </a:p>
                  </a:txBody>
                  <a:tcPr marL="60325" marR="60325" marT="7620" marB="0" anchor="ctr">
                    <a:lnL>
                      <a:noFill/>
                    </a:lnL>
                    <a:lnR>
                      <a:noFill/>
                    </a:lnR>
                    <a:lnT>
                      <a:noFill/>
                    </a:lnT>
                    <a:lnB>
                      <a:noFill/>
                    </a:lnB>
                    <a:solidFill>
                      <a:srgbClr val="FFF4D1"/>
                    </a:solidFill>
                  </a:tcPr>
                </a:tc>
                <a:tc>
                  <a:txBody>
                    <a:bodyPr/>
                    <a:lstStyle/>
                    <a:p>
                      <a:pPr>
                        <a:lnSpc>
                          <a:spcPct val="100000"/>
                        </a:lnSpc>
                        <a:spcAft>
                          <a:spcPts val="0"/>
                        </a:spcAft>
                      </a:pPr>
                      <a:r>
                        <a:rPr lang="en-GB" sz="1600" dirty="0">
                          <a:latin typeface="Calibri" pitchFamily="34" charset="0"/>
                          <a:ea typeface="Calibri"/>
                          <a:cs typeface="Times New Roman"/>
                        </a:rPr>
                        <a:t>Ibuprofen</a:t>
                      </a:r>
                      <a:endParaRPr lang="it-IT" sz="1600" dirty="0">
                        <a:latin typeface="Calibri" pitchFamily="34" charset="0"/>
                        <a:ea typeface="Calibri"/>
                        <a:cs typeface="Times New Roman"/>
                      </a:endParaRPr>
                    </a:p>
                  </a:txBody>
                  <a:tcPr marL="60325" marR="60325" marT="7620" marB="0" anchor="ctr">
                    <a:lnL>
                      <a:noFill/>
                    </a:lnL>
                    <a:lnR>
                      <a:noFill/>
                    </a:lnR>
                    <a:lnT>
                      <a:noFill/>
                    </a:lnT>
                    <a:lnB>
                      <a:noFill/>
                    </a:lnB>
                    <a:solidFill>
                      <a:srgbClr val="FFF4D1"/>
                    </a:solidFill>
                  </a:tcPr>
                </a:tc>
                <a:tc>
                  <a:txBody>
                    <a:bodyPr/>
                    <a:lstStyle/>
                    <a:p>
                      <a:pPr algn="ctr">
                        <a:lnSpc>
                          <a:spcPct val="100000"/>
                        </a:lnSpc>
                        <a:spcAft>
                          <a:spcPts val="0"/>
                        </a:spcAft>
                      </a:pPr>
                      <a:r>
                        <a:rPr lang="en-GB" sz="1600" dirty="0">
                          <a:latin typeface="Calibri" pitchFamily="34" charset="0"/>
                          <a:ea typeface="Calibri"/>
                          <a:cs typeface="Times New Roman"/>
                        </a:rPr>
                        <a:t>(-)</a:t>
                      </a:r>
                      <a:endParaRPr lang="it-IT" sz="1600" dirty="0">
                        <a:latin typeface="Calibri" pitchFamily="34" charset="0"/>
                        <a:ea typeface="Calibri"/>
                        <a:cs typeface="Times New Roman"/>
                      </a:endParaRPr>
                    </a:p>
                  </a:txBody>
                  <a:tcPr marL="60325" marR="60325" marT="7620" marB="0" anchor="ctr">
                    <a:lnL>
                      <a:noFill/>
                    </a:lnL>
                    <a:lnR>
                      <a:noFill/>
                    </a:lnR>
                    <a:lnT>
                      <a:noFill/>
                    </a:lnT>
                    <a:lnB>
                      <a:noFill/>
                    </a:lnB>
                    <a:solidFill>
                      <a:srgbClr val="FFF4D1"/>
                    </a:solidFill>
                  </a:tcPr>
                </a:tc>
                <a:tc>
                  <a:txBody>
                    <a:bodyPr/>
                    <a:lstStyle/>
                    <a:p>
                      <a:pPr algn="ctr">
                        <a:lnSpc>
                          <a:spcPct val="100000"/>
                        </a:lnSpc>
                        <a:spcAft>
                          <a:spcPts val="0"/>
                        </a:spcAft>
                      </a:pPr>
                      <a:r>
                        <a:rPr lang="en-GB" sz="1600" dirty="0">
                          <a:latin typeface="Calibri" pitchFamily="34" charset="0"/>
                          <a:ea typeface="Calibri"/>
                          <a:cs typeface="Times New Roman"/>
                        </a:rPr>
                        <a:t>C</a:t>
                      </a:r>
                      <a:r>
                        <a:rPr lang="en-GB" sz="1600" baseline="-25000" dirty="0">
                          <a:latin typeface="Calibri" pitchFamily="34" charset="0"/>
                          <a:ea typeface="Calibri"/>
                          <a:cs typeface="Times New Roman"/>
                        </a:rPr>
                        <a:t>13</a:t>
                      </a:r>
                      <a:r>
                        <a:rPr lang="en-GB" sz="1600" dirty="0">
                          <a:latin typeface="Calibri" pitchFamily="34" charset="0"/>
                          <a:ea typeface="Calibri"/>
                          <a:cs typeface="Times New Roman"/>
                        </a:rPr>
                        <a:t>H</a:t>
                      </a:r>
                      <a:r>
                        <a:rPr lang="en-GB" sz="1600" baseline="-25000" dirty="0">
                          <a:latin typeface="Calibri" pitchFamily="34" charset="0"/>
                          <a:ea typeface="Calibri"/>
                          <a:cs typeface="Times New Roman"/>
                        </a:rPr>
                        <a:t>17</a:t>
                      </a:r>
                      <a:r>
                        <a:rPr lang="en-GB" sz="1600" dirty="0">
                          <a:latin typeface="Calibri" pitchFamily="34" charset="0"/>
                          <a:ea typeface="Calibri"/>
                          <a:cs typeface="Times New Roman"/>
                        </a:rPr>
                        <a:t>O</a:t>
                      </a:r>
                      <a:r>
                        <a:rPr lang="en-GB" sz="1600" baseline="-25000" dirty="0">
                          <a:latin typeface="Calibri" pitchFamily="34" charset="0"/>
                          <a:ea typeface="Calibri"/>
                          <a:cs typeface="Times New Roman"/>
                        </a:rPr>
                        <a:t>2</a:t>
                      </a:r>
                      <a:r>
                        <a:rPr lang="en-GB" sz="1600" baseline="30000" dirty="0">
                          <a:latin typeface="Calibri" pitchFamily="34" charset="0"/>
                          <a:ea typeface="Calibri"/>
                          <a:cs typeface="Times New Roman"/>
                        </a:rPr>
                        <a:t>-</a:t>
                      </a:r>
                      <a:endParaRPr lang="it-IT" sz="1600" dirty="0">
                        <a:latin typeface="Calibri" pitchFamily="34" charset="0"/>
                        <a:ea typeface="Calibri"/>
                        <a:cs typeface="Times New Roman"/>
                      </a:endParaRPr>
                    </a:p>
                  </a:txBody>
                  <a:tcPr marL="68580" marR="68580" marT="7620" marB="0" anchor="ctr">
                    <a:lnL>
                      <a:noFill/>
                    </a:lnL>
                    <a:lnR>
                      <a:noFill/>
                    </a:lnR>
                    <a:lnT>
                      <a:noFill/>
                    </a:lnT>
                    <a:lnB>
                      <a:noFill/>
                    </a:lnB>
                    <a:solidFill>
                      <a:srgbClr val="FFF4D1"/>
                    </a:solidFill>
                  </a:tcPr>
                </a:tc>
                <a:tc>
                  <a:txBody>
                    <a:bodyPr/>
                    <a:lstStyle/>
                    <a:p>
                      <a:pPr marR="128270">
                        <a:lnSpc>
                          <a:spcPct val="100000"/>
                        </a:lnSpc>
                        <a:spcAft>
                          <a:spcPts val="0"/>
                        </a:spcAft>
                      </a:pPr>
                      <a:r>
                        <a:rPr lang="en-GB" sz="1600" dirty="0">
                          <a:latin typeface="Calibri" pitchFamily="34" charset="0"/>
                          <a:ea typeface="Calibri"/>
                          <a:cs typeface="Times New Roman"/>
                        </a:rPr>
                        <a:t>    205.12340</a:t>
                      </a:r>
                      <a:endParaRPr lang="it-IT" sz="1600" dirty="0">
                        <a:latin typeface="Calibri" pitchFamily="34" charset="0"/>
                        <a:ea typeface="Calibri"/>
                        <a:cs typeface="Times New Roman"/>
                      </a:endParaRPr>
                    </a:p>
                  </a:txBody>
                  <a:tcPr marL="60325" marR="60325" marT="7620" marB="0" anchor="ctr">
                    <a:lnL>
                      <a:noFill/>
                    </a:lnL>
                    <a:lnR>
                      <a:noFill/>
                    </a:lnR>
                    <a:lnT>
                      <a:noFill/>
                    </a:lnT>
                    <a:lnB>
                      <a:noFill/>
                    </a:lnB>
                    <a:solidFill>
                      <a:srgbClr val="FFF4D1"/>
                    </a:solidFill>
                  </a:tcPr>
                </a:tc>
                <a:tc>
                  <a:txBody>
                    <a:bodyPr/>
                    <a:lstStyle/>
                    <a:p>
                      <a:pPr algn="ctr">
                        <a:lnSpc>
                          <a:spcPct val="100000"/>
                        </a:lnSpc>
                        <a:spcAft>
                          <a:spcPts val="0"/>
                        </a:spcAft>
                      </a:pPr>
                      <a:r>
                        <a:rPr lang="en-GB" sz="1600" dirty="0">
                          <a:latin typeface="Calibri" pitchFamily="34" charset="0"/>
                          <a:ea typeface="Calibri"/>
                          <a:cs typeface="Times New Roman"/>
                        </a:rPr>
                        <a:t>205.12347</a:t>
                      </a:r>
                      <a:endParaRPr lang="it-IT" sz="1600" dirty="0">
                        <a:latin typeface="Calibri" pitchFamily="34" charset="0"/>
                        <a:ea typeface="Calibri"/>
                        <a:cs typeface="Times New Roman"/>
                      </a:endParaRPr>
                    </a:p>
                  </a:txBody>
                  <a:tcPr marL="60325" marR="60325" marT="7620" marB="0" anchor="ctr">
                    <a:lnL>
                      <a:noFill/>
                    </a:lnL>
                    <a:lnR>
                      <a:noFill/>
                    </a:lnR>
                    <a:lnT>
                      <a:noFill/>
                    </a:lnT>
                    <a:lnB>
                      <a:noFill/>
                    </a:lnB>
                    <a:solidFill>
                      <a:srgbClr val="FFF4D1"/>
                    </a:solidFill>
                  </a:tcPr>
                </a:tc>
                <a:tc gridSpan="2">
                  <a:txBody>
                    <a:bodyPr/>
                    <a:lstStyle/>
                    <a:p>
                      <a:pPr algn="ctr">
                        <a:lnSpc>
                          <a:spcPct val="100000"/>
                        </a:lnSpc>
                        <a:spcAft>
                          <a:spcPts val="0"/>
                        </a:spcAft>
                      </a:pPr>
                      <a:r>
                        <a:rPr lang="en-GB" sz="1600" spc="0" dirty="0">
                          <a:latin typeface="Calibri" pitchFamily="34" charset="0"/>
                          <a:ea typeface="Calibri"/>
                          <a:cs typeface="Times New Roman"/>
                        </a:rPr>
                        <a:t>0.34</a:t>
                      </a:r>
                      <a:endParaRPr lang="it-IT" sz="1600" spc="0" dirty="0">
                        <a:latin typeface="Calibri" pitchFamily="34" charset="0"/>
                        <a:ea typeface="Calibri"/>
                        <a:cs typeface="Times New Roman"/>
                      </a:endParaRPr>
                    </a:p>
                  </a:txBody>
                  <a:tcPr marL="68580" marR="68580" marT="7620" marB="0" anchor="ctr">
                    <a:lnL>
                      <a:noFill/>
                    </a:lnL>
                    <a:lnR>
                      <a:noFill/>
                    </a:lnR>
                    <a:lnT>
                      <a:noFill/>
                    </a:lnT>
                    <a:lnB>
                      <a:noFill/>
                    </a:lnB>
                    <a:solidFill>
                      <a:srgbClr val="FFF4D1"/>
                    </a:solidFill>
                  </a:tcPr>
                </a:tc>
                <a:tc hMerge="1">
                  <a:txBody>
                    <a:bodyPr/>
                    <a:lstStyle/>
                    <a:p>
                      <a:endParaRPr lang="it-IT"/>
                    </a:p>
                  </a:txBody>
                  <a:tcPr/>
                </a:tc>
              </a:tr>
              <a:tr h="638319">
                <a:tc>
                  <a:txBody>
                    <a:bodyPr/>
                    <a:lstStyle/>
                    <a:p>
                      <a:pPr>
                        <a:lnSpc>
                          <a:spcPct val="100000"/>
                        </a:lnSpc>
                        <a:spcAft>
                          <a:spcPts val="0"/>
                        </a:spcAft>
                      </a:pPr>
                      <a:r>
                        <a:rPr lang="en-GB" sz="1600">
                          <a:latin typeface="Calibri" pitchFamily="34" charset="0"/>
                          <a:ea typeface="Calibri"/>
                          <a:cs typeface="Palatino-Bold"/>
                        </a:rPr>
                        <a:t>10</a:t>
                      </a:r>
                      <a:endParaRPr lang="it-IT" sz="1600">
                        <a:latin typeface="Calibri" pitchFamily="34" charset="0"/>
                        <a:ea typeface="Calibri"/>
                        <a:cs typeface="Times New Roman"/>
                      </a:endParaRPr>
                    </a:p>
                  </a:txBody>
                  <a:tcPr marL="60325" marR="60325" marT="7620" marB="0" anchor="ctr">
                    <a:lnL>
                      <a:noFill/>
                    </a:lnL>
                    <a:lnR>
                      <a:noFill/>
                    </a:lnR>
                    <a:lnT>
                      <a:noFill/>
                    </a:lnT>
                    <a:lnB>
                      <a:noFill/>
                    </a:lnB>
                    <a:solidFill>
                      <a:srgbClr val="FFF4D1"/>
                    </a:solidFill>
                  </a:tcPr>
                </a:tc>
                <a:tc>
                  <a:txBody>
                    <a:bodyPr/>
                    <a:lstStyle/>
                    <a:p>
                      <a:pPr>
                        <a:lnSpc>
                          <a:spcPct val="100000"/>
                        </a:lnSpc>
                        <a:spcAft>
                          <a:spcPts val="0"/>
                        </a:spcAft>
                      </a:pPr>
                      <a:r>
                        <a:rPr lang="en-GB" sz="1600" dirty="0">
                          <a:latin typeface="Calibri" pitchFamily="34" charset="0"/>
                          <a:ea typeface="Calibri"/>
                          <a:cs typeface="Times New Roman"/>
                        </a:rPr>
                        <a:t>Aspirin</a:t>
                      </a:r>
                      <a:endParaRPr lang="it-IT" sz="1600" dirty="0">
                        <a:latin typeface="Calibri" pitchFamily="34" charset="0"/>
                        <a:ea typeface="Calibri"/>
                        <a:cs typeface="Times New Roman"/>
                      </a:endParaRPr>
                    </a:p>
                  </a:txBody>
                  <a:tcPr marL="60325" marR="60325" marT="7620" marB="0" anchor="ctr">
                    <a:lnL>
                      <a:noFill/>
                    </a:lnL>
                    <a:lnR>
                      <a:noFill/>
                    </a:lnR>
                    <a:lnT>
                      <a:noFill/>
                    </a:lnT>
                    <a:lnB>
                      <a:noFill/>
                    </a:lnB>
                    <a:solidFill>
                      <a:srgbClr val="FFF4D1"/>
                    </a:solidFill>
                  </a:tcPr>
                </a:tc>
                <a:tc>
                  <a:txBody>
                    <a:bodyPr/>
                    <a:lstStyle/>
                    <a:p>
                      <a:pPr algn="ctr">
                        <a:lnSpc>
                          <a:spcPct val="100000"/>
                        </a:lnSpc>
                        <a:spcAft>
                          <a:spcPts val="0"/>
                        </a:spcAft>
                      </a:pPr>
                      <a:r>
                        <a:rPr lang="en-GB" sz="1600" dirty="0">
                          <a:latin typeface="Calibri" pitchFamily="34" charset="0"/>
                          <a:ea typeface="Calibri"/>
                          <a:cs typeface="Times New Roman"/>
                        </a:rPr>
                        <a:t>(+)</a:t>
                      </a:r>
                      <a:endParaRPr lang="it-IT" sz="1600" dirty="0">
                        <a:latin typeface="Calibri" pitchFamily="34" charset="0"/>
                        <a:ea typeface="Calibri"/>
                        <a:cs typeface="Times New Roman"/>
                      </a:endParaRPr>
                    </a:p>
                  </a:txBody>
                  <a:tcPr marL="60325" marR="60325" marT="7620" marB="0" anchor="ctr">
                    <a:lnL>
                      <a:noFill/>
                    </a:lnL>
                    <a:lnR>
                      <a:noFill/>
                    </a:lnR>
                    <a:lnT>
                      <a:noFill/>
                    </a:lnT>
                    <a:lnB>
                      <a:noFill/>
                    </a:lnB>
                    <a:solidFill>
                      <a:srgbClr val="FFF4D1"/>
                    </a:solidFill>
                  </a:tcPr>
                </a:tc>
                <a:tc>
                  <a:txBody>
                    <a:bodyPr/>
                    <a:lstStyle/>
                    <a:p>
                      <a:pPr algn="ctr">
                        <a:lnSpc>
                          <a:spcPct val="100000"/>
                        </a:lnSpc>
                        <a:spcAft>
                          <a:spcPts val="0"/>
                        </a:spcAft>
                      </a:pPr>
                      <a:r>
                        <a:rPr lang="en-GB" sz="1600" dirty="0">
                          <a:latin typeface="Calibri" pitchFamily="34" charset="0"/>
                          <a:ea typeface="Calibri"/>
                          <a:cs typeface="Times New Roman"/>
                        </a:rPr>
                        <a:t>C</a:t>
                      </a:r>
                      <a:r>
                        <a:rPr lang="en-GB" sz="1600" baseline="-25000" dirty="0">
                          <a:latin typeface="Calibri" pitchFamily="34" charset="0"/>
                          <a:ea typeface="Calibri"/>
                          <a:cs typeface="Times New Roman"/>
                        </a:rPr>
                        <a:t>9</a:t>
                      </a:r>
                      <a:r>
                        <a:rPr lang="en-GB" sz="1600" dirty="0">
                          <a:latin typeface="Calibri" pitchFamily="34" charset="0"/>
                          <a:ea typeface="Calibri"/>
                          <a:cs typeface="Times New Roman"/>
                        </a:rPr>
                        <a:t>H</a:t>
                      </a:r>
                      <a:r>
                        <a:rPr lang="en-GB" sz="1600" baseline="-25000" dirty="0">
                          <a:latin typeface="Calibri" pitchFamily="34" charset="0"/>
                          <a:ea typeface="Calibri"/>
                          <a:cs typeface="Times New Roman"/>
                        </a:rPr>
                        <a:t>9</a:t>
                      </a:r>
                      <a:r>
                        <a:rPr lang="en-GB" sz="1600" dirty="0">
                          <a:latin typeface="Calibri" pitchFamily="34" charset="0"/>
                          <a:ea typeface="Calibri"/>
                          <a:cs typeface="Times New Roman"/>
                        </a:rPr>
                        <a:t>O</a:t>
                      </a:r>
                      <a:r>
                        <a:rPr lang="en-GB" sz="1600" baseline="-25000" dirty="0">
                          <a:latin typeface="Calibri" pitchFamily="34" charset="0"/>
                          <a:ea typeface="Calibri"/>
                          <a:cs typeface="Times New Roman"/>
                        </a:rPr>
                        <a:t>4</a:t>
                      </a:r>
                      <a:r>
                        <a:rPr lang="en-GB" sz="1600" baseline="30000" dirty="0">
                          <a:latin typeface="Calibri" pitchFamily="34" charset="0"/>
                          <a:ea typeface="Calibri"/>
                          <a:cs typeface="Times New Roman"/>
                        </a:rPr>
                        <a:t>+</a:t>
                      </a:r>
                      <a:endParaRPr lang="it-IT" sz="1600" dirty="0">
                        <a:latin typeface="Calibri" pitchFamily="34" charset="0"/>
                        <a:ea typeface="Calibri"/>
                        <a:cs typeface="Times New Roman"/>
                      </a:endParaRPr>
                    </a:p>
                  </a:txBody>
                  <a:tcPr marL="68580" marR="68580" marT="7620" marB="0" anchor="ctr">
                    <a:lnL>
                      <a:noFill/>
                    </a:lnL>
                    <a:lnR>
                      <a:noFill/>
                    </a:lnR>
                    <a:lnT>
                      <a:noFill/>
                    </a:lnT>
                    <a:lnB>
                      <a:noFill/>
                    </a:lnB>
                    <a:solidFill>
                      <a:srgbClr val="FFF4D1"/>
                    </a:solidFill>
                  </a:tcPr>
                </a:tc>
                <a:tc>
                  <a:txBody>
                    <a:bodyPr/>
                    <a:lstStyle/>
                    <a:p>
                      <a:pPr marR="128270" algn="ctr">
                        <a:lnSpc>
                          <a:spcPct val="100000"/>
                        </a:lnSpc>
                        <a:spcAft>
                          <a:spcPts val="0"/>
                        </a:spcAft>
                      </a:pPr>
                      <a:r>
                        <a:rPr lang="en-GB" sz="1600" dirty="0">
                          <a:latin typeface="Calibri" pitchFamily="34" charset="0"/>
                          <a:ea typeface="Calibri"/>
                          <a:cs typeface="Times New Roman"/>
                        </a:rPr>
                        <a:t>181.04954</a:t>
                      </a:r>
                      <a:endParaRPr lang="it-IT" sz="1600" dirty="0">
                        <a:latin typeface="Calibri" pitchFamily="34" charset="0"/>
                        <a:ea typeface="Calibri"/>
                        <a:cs typeface="Times New Roman"/>
                      </a:endParaRPr>
                    </a:p>
                  </a:txBody>
                  <a:tcPr marL="60325" marR="60325" marT="7620" marB="0" anchor="ctr">
                    <a:lnL>
                      <a:noFill/>
                    </a:lnL>
                    <a:lnR>
                      <a:noFill/>
                    </a:lnR>
                    <a:lnT>
                      <a:noFill/>
                    </a:lnT>
                    <a:lnB>
                      <a:noFill/>
                    </a:lnB>
                    <a:solidFill>
                      <a:srgbClr val="FFF4D1"/>
                    </a:solidFill>
                  </a:tcPr>
                </a:tc>
                <a:tc>
                  <a:txBody>
                    <a:bodyPr/>
                    <a:lstStyle/>
                    <a:p>
                      <a:pPr algn="ctr">
                        <a:lnSpc>
                          <a:spcPct val="100000"/>
                        </a:lnSpc>
                        <a:spcAft>
                          <a:spcPts val="0"/>
                        </a:spcAft>
                      </a:pPr>
                      <a:r>
                        <a:rPr lang="en-GB" sz="1600" dirty="0">
                          <a:latin typeface="Calibri" pitchFamily="34" charset="0"/>
                          <a:ea typeface="Calibri"/>
                          <a:cs typeface="Times New Roman"/>
                        </a:rPr>
                        <a:t>181.04947</a:t>
                      </a:r>
                      <a:endParaRPr lang="it-IT" sz="1600" dirty="0">
                        <a:latin typeface="Calibri" pitchFamily="34" charset="0"/>
                        <a:ea typeface="Calibri"/>
                        <a:cs typeface="Times New Roman"/>
                      </a:endParaRPr>
                    </a:p>
                  </a:txBody>
                  <a:tcPr marL="60325" marR="60325" marT="7620" marB="0" anchor="ctr">
                    <a:lnL>
                      <a:noFill/>
                    </a:lnL>
                    <a:lnR>
                      <a:noFill/>
                    </a:lnR>
                    <a:lnT>
                      <a:noFill/>
                    </a:lnT>
                    <a:lnB>
                      <a:noFill/>
                    </a:lnB>
                    <a:solidFill>
                      <a:srgbClr val="FFF4D1"/>
                    </a:solidFill>
                  </a:tcPr>
                </a:tc>
                <a:tc gridSpan="2">
                  <a:txBody>
                    <a:bodyPr/>
                    <a:lstStyle/>
                    <a:p>
                      <a:pPr algn="ctr">
                        <a:lnSpc>
                          <a:spcPct val="100000"/>
                        </a:lnSpc>
                        <a:spcAft>
                          <a:spcPts val="0"/>
                        </a:spcAft>
                      </a:pPr>
                      <a:r>
                        <a:rPr lang="en-GB" sz="1600" spc="0" dirty="0">
                          <a:latin typeface="Calibri" pitchFamily="34" charset="0"/>
                          <a:ea typeface="Calibri"/>
                          <a:cs typeface="Times New Roman"/>
                        </a:rPr>
                        <a:t>-0.39</a:t>
                      </a:r>
                      <a:endParaRPr lang="it-IT" sz="1600" spc="0" dirty="0">
                        <a:latin typeface="Calibri" pitchFamily="34" charset="0"/>
                        <a:ea typeface="Calibri"/>
                        <a:cs typeface="Times New Roman"/>
                      </a:endParaRPr>
                    </a:p>
                  </a:txBody>
                  <a:tcPr marL="68580" marR="68580" marT="7620" marB="0" anchor="ctr">
                    <a:lnL>
                      <a:noFill/>
                    </a:lnL>
                    <a:lnR>
                      <a:noFill/>
                    </a:lnR>
                    <a:lnT>
                      <a:noFill/>
                    </a:lnT>
                    <a:lnB>
                      <a:noFill/>
                    </a:lnB>
                    <a:solidFill>
                      <a:srgbClr val="FFF4D1"/>
                    </a:solidFill>
                  </a:tcPr>
                </a:tc>
                <a:tc hMerge="1">
                  <a:txBody>
                    <a:bodyPr/>
                    <a:lstStyle/>
                    <a:p>
                      <a:endParaRPr lang="it-IT"/>
                    </a:p>
                  </a:txBody>
                  <a:tcPr/>
                </a:tc>
              </a:tr>
              <a:tr h="325950">
                <a:tc>
                  <a:txBody>
                    <a:bodyPr/>
                    <a:lstStyle/>
                    <a:p>
                      <a:endParaRPr lang="it-IT" sz="1600">
                        <a:latin typeface="Calibri" pitchFamily="34" charset="0"/>
                        <a:ea typeface="Times New Roman"/>
                        <a:cs typeface="Times New Roman"/>
                      </a:endParaRPr>
                    </a:p>
                  </a:txBody>
                  <a:tcPr marL="60325" marR="60325" marT="7620" marB="0" anchor="ctr">
                    <a:lnL>
                      <a:noFill/>
                    </a:lnL>
                    <a:lnR>
                      <a:noFill/>
                    </a:lnR>
                    <a:lnT>
                      <a:noFill/>
                    </a:lnT>
                    <a:lnB w="12700" cap="flat" cmpd="sng" algn="ctr">
                      <a:solidFill>
                        <a:srgbClr val="000000"/>
                      </a:solidFill>
                      <a:prstDash val="solid"/>
                      <a:round/>
                      <a:headEnd type="none" w="med" len="med"/>
                      <a:tailEnd type="none" w="med" len="med"/>
                    </a:lnB>
                    <a:solidFill>
                      <a:schemeClr val="bg1"/>
                    </a:solidFill>
                  </a:tcPr>
                </a:tc>
                <a:tc>
                  <a:txBody>
                    <a:bodyPr/>
                    <a:lstStyle/>
                    <a:p>
                      <a:endParaRPr lang="it-IT" sz="1600" dirty="0">
                        <a:latin typeface="Calibri" pitchFamily="34" charset="0"/>
                        <a:ea typeface="Times New Roman"/>
                        <a:cs typeface="Times New Roman"/>
                      </a:endParaRPr>
                    </a:p>
                  </a:txBody>
                  <a:tcPr marL="60325" marR="60325" marT="7620" marB="0" anchor="ctr">
                    <a:lnL>
                      <a:noFill/>
                    </a:lnL>
                    <a:lnR>
                      <a:noFill/>
                    </a:lnR>
                    <a:lnT>
                      <a:noFill/>
                    </a:lnT>
                    <a:lnB w="12700" cap="flat" cmpd="sng" algn="ctr">
                      <a:solidFill>
                        <a:srgbClr val="000000"/>
                      </a:solidFill>
                      <a:prstDash val="solid"/>
                      <a:round/>
                      <a:headEnd type="none" w="med" len="med"/>
                      <a:tailEnd type="none" w="med" len="med"/>
                    </a:lnB>
                    <a:solidFill>
                      <a:schemeClr val="bg1"/>
                    </a:solidFill>
                  </a:tcPr>
                </a:tc>
                <a:tc>
                  <a:txBody>
                    <a:bodyPr/>
                    <a:lstStyle/>
                    <a:p>
                      <a:endParaRPr lang="it-IT"/>
                    </a:p>
                  </a:txBody>
                  <a:tcPr marL="60325" marR="60325" marT="7620" marB="0">
                    <a:lnL>
                      <a:noFill/>
                    </a:lnL>
                    <a:lnR>
                      <a:noFill/>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algn="ctr"/>
                      <a:endParaRPr lang="it-IT" dirty="0"/>
                    </a:p>
                  </a:txBody>
                  <a:tcPr marL="68580" marR="68580" marT="7620" marB="0" anchor="ctr">
                    <a:lnL>
                      <a:noFill/>
                    </a:lnL>
                    <a:lnR>
                      <a:noFill/>
                    </a:lnR>
                    <a:lnT>
                      <a:noFill/>
                    </a:lnT>
                    <a:lnB w="12700" cap="flat" cmpd="sng" algn="ctr">
                      <a:solidFill>
                        <a:srgbClr val="000000"/>
                      </a:solidFill>
                      <a:prstDash val="solid"/>
                      <a:round/>
                      <a:headEnd type="none" w="med" len="med"/>
                      <a:tailEnd type="none" w="med" len="med"/>
                    </a:lnB>
                    <a:solidFill>
                      <a:schemeClr val="bg1"/>
                    </a:solidFill>
                  </a:tcPr>
                </a:tc>
                <a:tc>
                  <a:txBody>
                    <a:bodyPr/>
                    <a:lstStyle/>
                    <a:p>
                      <a:endParaRPr lang="it-IT" dirty="0"/>
                    </a:p>
                  </a:txBody>
                  <a:tcPr marL="60325" marR="60325" marT="7620" marB="0" anchor="ctr">
                    <a:lnL>
                      <a:noFill/>
                    </a:lnL>
                    <a:lnR>
                      <a:noFill/>
                    </a:lnR>
                    <a:lnT>
                      <a:noFill/>
                    </a:lnT>
                    <a:lnB w="12700" cap="flat" cmpd="sng" algn="ctr">
                      <a:solidFill>
                        <a:srgbClr val="000000"/>
                      </a:solidFill>
                      <a:prstDash val="solid"/>
                      <a:round/>
                      <a:headEnd type="none" w="med" len="med"/>
                      <a:tailEnd type="none" w="med" len="med"/>
                    </a:lnB>
                    <a:solidFill>
                      <a:schemeClr val="bg1"/>
                    </a:solidFill>
                  </a:tcPr>
                </a:tc>
                <a:tc>
                  <a:txBody>
                    <a:bodyPr/>
                    <a:lstStyle/>
                    <a:p>
                      <a:endParaRPr lang="it-IT" dirty="0"/>
                    </a:p>
                  </a:txBody>
                  <a:tcPr marL="60325" marR="60325" marT="7620" marB="0" anchor="ctr">
                    <a:lnL>
                      <a:noFill/>
                    </a:lnL>
                    <a:lnR>
                      <a:noFill/>
                    </a:lnR>
                    <a:lnT>
                      <a:noFill/>
                    </a:lnT>
                    <a:lnB w="12700" cap="flat" cmpd="sng" algn="ctr">
                      <a:solidFill>
                        <a:srgbClr val="000000"/>
                      </a:solidFill>
                      <a:prstDash val="solid"/>
                      <a:round/>
                      <a:headEnd type="none" w="med" len="med"/>
                      <a:tailEnd type="none" w="med" len="med"/>
                    </a:lnB>
                    <a:solidFill>
                      <a:schemeClr val="bg1"/>
                    </a:solidFill>
                  </a:tcPr>
                </a:tc>
                <a:tc gridSpan="2">
                  <a:txBody>
                    <a:bodyPr/>
                    <a:lstStyle/>
                    <a:p>
                      <a:endParaRPr lang="it-IT" dirty="0"/>
                    </a:p>
                  </a:txBody>
                  <a:tcPr marL="68580" marR="68580" marT="7620" marB="0" anchor="ctr">
                    <a:lnL>
                      <a:noFill/>
                    </a:lnL>
                    <a:lnR>
                      <a:noFill/>
                    </a:lnR>
                    <a:lnT>
                      <a:noFill/>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it-IT"/>
                    </a:p>
                  </a:txBody>
                  <a:tcPr/>
                </a:tc>
              </a:tr>
            </a:tbl>
          </a:graphicData>
        </a:graphic>
      </p:graphicFrame>
      <p:sp>
        <p:nvSpPr>
          <p:cNvPr id="1141" name="Rectangle 117"/>
          <p:cNvSpPr>
            <a:spLocks noChangeArrowheads="1"/>
          </p:cNvSpPr>
          <p:nvPr/>
        </p:nvSpPr>
        <p:spPr bwMode="auto">
          <a:xfrm>
            <a:off x="504231" y="16850122"/>
            <a:ext cx="11377264" cy="4308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1333500" algn="r"/>
              </a:tabLst>
            </a:pPr>
            <a:r>
              <a:rPr kumimoji="0" lang="en-GB" sz="2200" b="1" i="0" u="none" strike="noStrike" cap="none" normalizeH="0" baseline="0" dirty="0" smtClean="0">
                <a:ln>
                  <a:noFill/>
                </a:ln>
                <a:solidFill>
                  <a:srgbClr val="800000"/>
                </a:solidFill>
                <a:effectLst/>
                <a:latin typeface="Calibri" pitchFamily="34" charset="0"/>
                <a:ea typeface="Calibri" pitchFamily="34" charset="0"/>
                <a:cs typeface="TimesNewRomanPSMT"/>
              </a:rPr>
              <a:t>Ions observed for drugs in positive and negative mode by high resolution LC-ESI-FTICR MS.</a:t>
            </a:r>
            <a:endParaRPr kumimoji="0" lang="it-IT" sz="2200" b="1" i="0" u="none" strike="noStrike" cap="none" normalizeH="0" baseline="0" dirty="0" smtClean="0">
              <a:ln>
                <a:noFill/>
              </a:ln>
              <a:solidFill>
                <a:srgbClr val="800000"/>
              </a:solidFill>
              <a:effectLst/>
              <a:latin typeface="Calibri" pitchFamily="34" charset="0"/>
              <a:cs typeface="Arial" pitchFamily="34" charset="0"/>
            </a:endParaRPr>
          </a:p>
        </p:txBody>
      </p:sp>
      <p:sp>
        <p:nvSpPr>
          <p:cNvPr id="1142" name="Rectangle 118"/>
          <p:cNvSpPr>
            <a:spLocks noChangeArrowheads="1"/>
          </p:cNvSpPr>
          <p:nvPr/>
        </p:nvSpPr>
        <p:spPr bwMode="auto">
          <a:xfrm>
            <a:off x="0" y="0"/>
            <a:ext cx="2520315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000" b="0" i="0" u="none" strike="noStrike" cap="none" normalizeH="0" baseline="30000" smtClean="0">
                <a:ln>
                  <a:noFill/>
                </a:ln>
                <a:solidFill>
                  <a:schemeClr val="tx1"/>
                </a:solidFill>
                <a:effectLst/>
                <a:latin typeface="Arial" pitchFamily="34" charset="0"/>
                <a:ea typeface="Calibri" pitchFamily="34" charset="0"/>
                <a:cs typeface="Times New Roman" pitchFamily="18" charset="0"/>
              </a:rPr>
              <a:t>a </a:t>
            </a:r>
            <a:r>
              <a:rPr kumimoji="0" lang="en-GB" sz="10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N</a:t>
            </a:r>
            <a:r>
              <a:rPr kumimoji="0" lang="en-GB" sz="1000" b="0" i="0" u="none" strike="noStrike" cap="none" normalizeH="0" baseline="30000" smtClean="0">
                <a:ln>
                  <a:noFill/>
                </a:ln>
                <a:solidFill>
                  <a:schemeClr val="tx1"/>
                </a:solidFill>
                <a:effectLst/>
                <a:latin typeface="Arial" pitchFamily="34" charset="0"/>
                <a:ea typeface="Calibri" pitchFamily="34" charset="0"/>
                <a:cs typeface="Times New Roman" pitchFamily="18" charset="0"/>
              </a:rPr>
              <a:t>o</a:t>
            </a:r>
            <a:r>
              <a:rPr kumimoji="0" lang="en-GB" sz="10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 is the number used to identify each drug in the chromatograms of Figure 1. </a:t>
            </a:r>
            <a:r>
              <a:rPr kumimoji="0" lang="en-GB" sz="1000" b="0" i="0" u="none" strike="noStrike" cap="none" normalizeH="0" baseline="30000" smtClean="0">
                <a:ln>
                  <a:noFill/>
                </a:ln>
                <a:solidFill>
                  <a:schemeClr val="tx1"/>
                </a:solidFill>
                <a:effectLst/>
                <a:latin typeface="Arial" pitchFamily="34" charset="0"/>
                <a:ea typeface="Calibri" pitchFamily="34" charset="0"/>
                <a:cs typeface="Times New Roman" pitchFamily="18" charset="0"/>
              </a:rPr>
              <a:t>b</a:t>
            </a:r>
            <a:r>
              <a:rPr kumimoji="0" lang="en-GB" sz="10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 Mass error in part per million, ppm=10</a:t>
            </a:r>
            <a:r>
              <a:rPr kumimoji="0" lang="en-GB" sz="1000" b="0" i="0" u="none" strike="noStrike" cap="none" normalizeH="0" baseline="30000" smtClean="0">
                <a:ln>
                  <a:noFill/>
                </a:ln>
                <a:solidFill>
                  <a:schemeClr val="tx1"/>
                </a:solidFill>
                <a:effectLst/>
                <a:latin typeface="Arial" pitchFamily="34" charset="0"/>
                <a:ea typeface="Calibri" pitchFamily="34" charset="0"/>
                <a:cs typeface="Times New Roman" pitchFamily="18" charset="0"/>
              </a:rPr>
              <a:t>6</a:t>
            </a:r>
            <a:r>
              <a:rPr kumimoji="0" lang="en-GB" sz="10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 * (accurate mass-exact mass)/exact mass.</a:t>
            </a:r>
            <a:endParaRPr kumimoji="0" lang="en-GB" sz="1800" b="0" i="0" u="none" strike="noStrike" cap="none" normalizeH="0" baseline="0" smtClean="0">
              <a:ln>
                <a:noFill/>
              </a:ln>
              <a:solidFill>
                <a:schemeClr val="tx1"/>
              </a:solidFill>
              <a:effectLst/>
              <a:latin typeface="Arial" pitchFamily="34" charset="0"/>
              <a:cs typeface="Arial" pitchFamily="34" charset="0"/>
            </a:endParaRPr>
          </a:p>
        </p:txBody>
      </p:sp>
      <p:sp>
        <p:nvSpPr>
          <p:cNvPr id="148" name="Rectangle 117"/>
          <p:cNvSpPr>
            <a:spLocks noChangeArrowheads="1"/>
          </p:cNvSpPr>
          <p:nvPr/>
        </p:nvSpPr>
        <p:spPr bwMode="auto">
          <a:xfrm>
            <a:off x="576239" y="25327902"/>
            <a:ext cx="11017224"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tab pos="1333500" algn="r"/>
              </a:tabLst>
            </a:pPr>
            <a:r>
              <a:rPr kumimoji="0" lang="en-GB" sz="1400" b="0" i="0" u="none" strike="noStrike" cap="none" normalizeH="0" baseline="30000" dirty="0" smtClean="0">
                <a:ln>
                  <a:noFill/>
                </a:ln>
                <a:solidFill>
                  <a:schemeClr val="bg1"/>
                </a:solidFill>
                <a:effectLst/>
                <a:latin typeface="Calibri" pitchFamily="34" charset="0"/>
                <a:ea typeface="Calibri" pitchFamily="34" charset="0"/>
                <a:cs typeface="Times New Roman" pitchFamily="18" charset="0"/>
              </a:rPr>
              <a:t>a </a:t>
            </a:r>
            <a:r>
              <a:rPr kumimoji="0" lang="en-GB" sz="1400" b="0" i="0" u="none" strike="noStrike" cap="none" normalizeH="0" baseline="0" dirty="0" smtClean="0">
                <a:ln>
                  <a:noFill/>
                </a:ln>
                <a:solidFill>
                  <a:schemeClr val="bg1"/>
                </a:solidFill>
                <a:effectLst/>
                <a:latin typeface="Calibri" pitchFamily="34" charset="0"/>
                <a:ea typeface="Calibri" pitchFamily="34" charset="0"/>
                <a:cs typeface="Times New Roman" pitchFamily="18" charset="0"/>
              </a:rPr>
              <a:t>N</a:t>
            </a:r>
            <a:r>
              <a:rPr kumimoji="0" lang="en-GB" sz="1400" b="0" i="0" u="none" strike="noStrike" cap="none" normalizeH="0" baseline="30000" dirty="0" smtClean="0">
                <a:ln>
                  <a:noFill/>
                </a:ln>
                <a:solidFill>
                  <a:schemeClr val="bg1"/>
                </a:solidFill>
                <a:effectLst/>
                <a:latin typeface="Calibri" pitchFamily="34" charset="0"/>
                <a:ea typeface="Calibri" pitchFamily="34" charset="0"/>
                <a:cs typeface="Times New Roman" pitchFamily="18" charset="0"/>
              </a:rPr>
              <a:t>o</a:t>
            </a:r>
            <a:r>
              <a:rPr kumimoji="0" lang="en-GB" sz="1400" b="0" i="0" u="none" strike="noStrike" cap="none" normalizeH="0" baseline="0" dirty="0" smtClean="0">
                <a:ln>
                  <a:noFill/>
                </a:ln>
                <a:solidFill>
                  <a:schemeClr val="bg1"/>
                </a:solidFill>
                <a:effectLst/>
                <a:latin typeface="Calibri" pitchFamily="34" charset="0"/>
                <a:ea typeface="Calibri" pitchFamily="34" charset="0"/>
                <a:cs typeface="Times New Roman" pitchFamily="18" charset="0"/>
              </a:rPr>
              <a:t> is the number used to identify each drug in the chromatograms of Figure 1. </a:t>
            </a:r>
            <a:r>
              <a:rPr kumimoji="0" lang="en-GB" sz="1400" b="0" i="0" u="none" strike="noStrike" cap="none" normalizeH="0" baseline="30000" dirty="0" smtClean="0">
                <a:ln>
                  <a:noFill/>
                </a:ln>
                <a:solidFill>
                  <a:schemeClr val="bg1"/>
                </a:solidFill>
                <a:effectLst/>
                <a:latin typeface="Calibri" pitchFamily="34" charset="0"/>
                <a:ea typeface="Calibri" pitchFamily="34" charset="0"/>
                <a:cs typeface="Times New Roman" pitchFamily="18" charset="0"/>
              </a:rPr>
              <a:t>b</a:t>
            </a:r>
            <a:r>
              <a:rPr kumimoji="0" lang="en-GB" sz="1400" b="0" i="0" u="none" strike="noStrike" cap="none" normalizeH="0" baseline="0" dirty="0" smtClean="0">
                <a:ln>
                  <a:noFill/>
                </a:ln>
                <a:solidFill>
                  <a:schemeClr val="bg1"/>
                </a:solidFill>
                <a:effectLst/>
                <a:latin typeface="Calibri" pitchFamily="34" charset="0"/>
                <a:ea typeface="Calibri" pitchFamily="34" charset="0"/>
                <a:cs typeface="Times New Roman" pitchFamily="18" charset="0"/>
              </a:rPr>
              <a:t> Mass error in part per million, </a:t>
            </a:r>
            <a:r>
              <a:rPr kumimoji="0" lang="en-GB" sz="1400" b="0" i="0" u="none" strike="noStrike" cap="none" normalizeH="0" baseline="0" dirty="0" err="1" smtClean="0">
                <a:ln>
                  <a:noFill/>
                </a:ln>
                <a:solidFill>
                  <a:schemeClr val="bg1"/>
                </a:solidFill>
                <a:effectLst/>
                <a:latin typeface="Calibri" pitchFamily="34" charset="0"/>
                <a:ea typeface="Calibri" pitchFamily="34" charset="0"/>
                <a:cs typeface="Times New Roman" pitchFamily="18" charset="0"/>
              </a:rPr>
              <a:t>ppm</a:t>
            </a:r>
            <a:r>
              <a:rPr kumimoji="0" lang="en-GB" sz="1400" b="0" i="0" u="none" strike="noStrike" cap="none" normalizeH="0" baseline="0" dirty="0" smtClean="0">
                <a:ln>
                  <a:noFill/>
                </a:ln>
                <a:solidFill>
                  <a:schemeClr val="bg1"/>
                </a:solidFill>
                <a:effectLst/>
                <a:latin typeface="Calibri" pitchFamily="34" charset="0"/>
                <a:ea typeface="Calibri" pitchFamily="34" charset="0"/>
                <a:cs typeface="Times New Roman" pitchFamily="18" charset="0"/>
              </a:rPr>
              <a:t>=10</a:t>
            </a:r>
            <a:r>
              <a:rPr kumimoji="0" lang="en-GB" sz="1400" b="0" i="0" u="none" strike="noStrike" cap="none" normalizeH="0" baseline="30000" dirty="0" smtClean="0">
                <a:ln>
                  <a:noFill/>
                </a:ln>
                <a:solidFill>
                  <a:schemeClr val="bg1"/>
                </a:solidFill>
                <a:effectLst/>
                <a:latin typeface="Calibri" pitchFamily="34" charset="0"/>
                <a:ea typeface="Calibri" pitchFamily="34" charset="0"/>
                <a:cs typeface="Times New Roman" pitchFamily="18" charset="0"/>
              </a:rPr>
              <a:t>6</a:t>
            </a:r>
            <a:r>
              <a:rPr kumimoji="0" lang="en-GB" sz="1400" b="0" i="0" u="none" strike="noStrike" cap="none" normalizeH="0" baseline="0" dirty="0" smtClean="0">
                <a:ln>
                  <a:noFill/>
                </a:ln>
                <a:solidFill>
                  <a:schemeClr val="bg1"/>
                </a:solidFill>
                <a:effectLst/>
                <a:latin typeface="Calibri" pitchFamily="34" charset="0"/>
                <a:ea typeface="Calibri" pitchFamily="34" charset="0"/>
                <a:cs typeface="Times New Roman" pitchFamily="18" charset="0"/>
              </a:rPr>
              <a:t> * (accurate mass-exact mass)/exact mass.</a:t>
            </a:r>
            <a:endParaRPr kumimoji="0" lang="en-GB" sz="1400" b="0" i="0" u="none" strike="noStrike" cap="none" normalizeH="0" baseline="0" dirty="0" smtClean="0">
              <a:ln>
                <a:noFill/>
              </a:ln>
              <a:solidFill>
                <a:schemeClr val="bg1"/>
              </a:solidFill>
              <a:effectLst/>
              <a:latin typeface="Calibri" pitchFamily="34" charset="0"/>
              <a:cs typeface="Arial" pitchFamily="34" charset="0"/>
            </a:endParaRPr>
          </a:p>
        </p:txBody>
      </p:sp>
      <p:sp>
        <p:nvSpPr>
          <p:cNvPr id="149" name="Rectangle 372"/>
          <p:cNvSpPr>
            <a:spLocks noChangeArrowheads="1"/>
          </p:cNvSpPr>
          <p:nvPr/>
        </p:nvSpPr>
        <p:spPr bwMode="auto">
          <a:xfrm>
            <a:off x="12385551" y="26653947"/>
            <a:ext cx="12025336" cy="7971413"/>
          </a:xfrm>
          <a:prstGeom prst="rect">
            <a:avLst/>
          </a:prstGeom>
          <a:gradFill flip="none" rotWithShape="1">
            <a:gsLst>
              <a:gs pos="0">
                <a:srgbClr val="FFF4D1"/>
              </a:gs>
              <a:gs pos="100000">
                <a:srgbClr val="FFF4D1"/>
              </a:gs>
              <a:gs pos="100000">
                <a:srgbClr val="FFFF66">
                  <a:shade val="100000"/>
                  <a:satMod val="115000"/>
                </a:srgbClr>
              </a:gs>
            </a:gsLst>
            <a:path path="circle">
              <a:fillToRect l="50000" t="50000" r="50000" b="50000"/>
            </a:path>
            <a:tileRect/>
          </a:gradFill>
          <a:ln w="9525">
            <a:solidFill>
              <a:srgbClr val="669900"/>
            </a:solidFill>
            <a:miter lim="800000"/>
            <a:headEnd/>
            <a:tailEnd/>
          </a:ln>
          <a:effectLst/>
        </p:spPr>
        <p:txBody>
          <a:bodyPr vert="horz" wrap="square" lIns="91440" tIns="45720" rIns="91440" bIns="45720" numCol="1" anchor="ctr" anchorCtr="0" compatLnSpc="1">
            <a:prstTxWarp prst="textNoShape">
              <a:avLst/>
            </a:prstTxWarp>
            <a:spAutoFit/>
          </a:bodyPr>
          <a:lstStyle/>
          <a:p>
            <a:r>
              <a:rPr lang="en-GB" sz="3200" b="1" i="1" dirty="0" smtClean="0">
                <a:latin typeface="Calibri" pitchFamily="34" charset="0"/>
              </a:rPr>
              <a:t>Conclusion</a:t>
            </a:r>
            <a:endParaRPr lang="it-IT" sz="3200" b="1" dirty="0" smtClean="0">
              <a:latin typeface="Calibri" pitchFamily="34" charset="0"/>
            </a:endParaRPr>
          </a:p>
          <a:p>
            <a:r>
              <a:rPr lang="en-GB" sz="3200" b="1" dirty="0" smtClean="0">
                <a:latin typeface="Calibri" pitchFamily="34" charset="0"/>
              </a:rPr>
              <a:t>Using a very selective method based on ESI-LTQ-FTICR-MS, we have demonstrated that it is possible to analyze pharmaceuticals compounds in raw and treated wastewater with high sensitivity and very good mass accuracy. In particular, the results of this study show that the adapted analytical methodology employed was effective for monitoring pharmaceutical products in influent and effluent streams of wastewater treatment plants. This method, coupled with a statistical survey conducted with doctors and pharmacies of the study area, reduced the analytical effort necessary to cover a wide range of compounds with different natures, and still achieved good LOD and LOQ levels, with high recoveries in influent wastewater. Among the </a:t>
            </a:r>
            <a:r>
              <a:rPr lang="en-GB" sz="3200" b="1" dirty="0" err="1" smtClean="0">
                <a:latin typeface="Calibri" pitchFamily="34" charset="0"/>
              </a:rPr>
              <a:t>PhCs</a:t>
            </a:r>
            <a:r>
              <a:rPr lang="en-GB" sz="3200" b="1" dirty="0" smtClean="0">
                <a:latin typeface="Calibri" pitchFamily="34" charset="0"/>
              </a:rPr>
              <a:t> considered in this study, only </a:t>
            </a:r>
            <a:r>
              <a:rPr lang="en-GB" sz="3200" b="1" dirty="0" err="1" smtClean="0">
                <a:latin typeface="Calibri" pitchFamily="34" charset="0"/>
              </a:rPr>
              <a:t>carbamazepine</a:t>
            </a:r>
            <a:r>
              <a:rPr lang="en-GB" sz="3200" b="1" dirty="0" smtClean="0">
                <a:latin typeface="Calibri" pitchFamily="34" charset="0"/>
              </a:rPr>
              <a:t> and </a:t>
            </a:r>
            <a:r>
              <a:rPr lang="en-GB" sz="3200" b="1" dirty="0" err="1" smtClean="0">
                <a:latin typeface="Calibri" pitchFamily="34" charset="0"/>
              </a:rPr>
              <a:t>clarithromycin</a:t>
            </a:r>
            <a:r>
              <a:rPr lang="en-GB" sz="3200" b="1" dirty="0" smtClean="0">
                <a:latin typeface="Calibri" pitchFamily="34" charset="0"/>
              </a:rPr>
              <a:t> were found in the effluent of the tertiary pilot WWTP, which have been used for 10 years for the irrigation of an experimental field of olive trees. </a:t>
            </a:r>
            <a:endParaRPr lang="it-IT" sz="3200" b="1" dirty="0">
              <a:latin typeface="Calibri" pitchFamily="34" charset="0"/>
            </a:endParaRPr>
          </a:p>
        </p:txBody>
      </p:sp>
      <p:sp>
        <p:nvSpPr>
          <p:cNvPr id="150" name="Freccia circolare in giù 149"/>
          <p:cNvSpPr/>
          <p:nvPr/>
        </p:nvSpPr>
        <p:spPr bwMode="auto">
          <a:xfrm>
            <a:off x="15697919" y="16850122"/>
            <a:ext cx="1440160" cy="504056"/>
          </a:xfrm>
          <a:prstGeom prst="curvedDownArrow">
            <a:avLst/>
          </a:prstGeom>
          <a:solidFill>
            <a:srgbClr val="FFFF66"/>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3703638" rtl="0" eaLnBrk="1" fontAlgn="base" latinLnBrk="0" hangingPunct="1">
              <a:lnSpc>
                <a:spcPct val="100000"/>
              </a:lnSpc>
              <a:spcBef>
                <a:spcPct val="0"/>
              </a:spcBef>
              <a:spcAft>
                <a:spcPct val="0"/>
              </a:spcAft>
              <a:buClrTx/>
              <a:buSzTx/>
              <a:buFontTx/>
              <a:buNone/>
              <a:tabLst/>
            </a:pPr>
            <a:endParaRPr kumimoji="0" lang="it-IT" sz="7300" b="0" i="0" u="none" strike="noStrike" cap="none" normalizeH="0" baseline="0" smtClean="0">
              <a:ln>
                <a:noFill/>
              </a:ln>
              <a:solidFill>
                <a:schemeClr val="tx1"/>
              </a:solidFill>
              <a:effectLst/>
              <a:latin typeface="Arial" charset="0"/>
              <a:cs typeface="Arial"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3703638" rtl="0" eaLnBrk="1" fontAlgn="base" latinLnBrk="0" hangingPunct="1">
          <a:lnSpc>
            <a:spcPct val="100000"/>
          </a:lnSpc>
          <a:spcBef>
            <a:spcPct val="0"/>
          </a:spcBef>
          <a:spcAft>
            <a:spcPct val="0"/>
          </a:spcAft>
          <a:buClrTx/>
          <a:buSzTx/>
          <a:buFontTx/>
          <a:buNone/>
          <a:tabLst/>
          <a:defRPr kumimoji="0" lang="it-IT" sz="73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3703638" rtl="0" eaLnBrk="1" fontAlgn="base" latinLnBrk="0" hangingPunct="1">
          <a:lnSpc>
            <a:spcPct val="100000"/>
          </a:lnSpc>
          <a:spcBef>
            <a:spcPct val="0"/>
          </a:spcBef>
          <a:spcAft>
            <a:spcPct val="0"/>
          </a:spcAft>
          <a:buClrTx/>
          <a:buSzTx/>
          <a:buFontTx/>
          <a:buNone/>
          <a:tabLst/>
          <a:defRPr kumimoji="0" lang="it-IT" sz="73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19778</TotalTime>
  <Words>884</Words>
  <Application>Microsoft Office PowerPoint</Application>
  <PresentationFormat>Personalizzato</PresentationFormat>
  <Paragraphs>121</Paragraphs>
  <Slides>1</Slides>
  <Notes>0</Notes>
  <HiddenSlides>0</HiddenSlides>
  <MMClips>0</MMClips>
  <ScaleCrop>false</ScaleCrop>
  <HeadingPairs>
    <vt:vector size="6" baseType="variant">
      <vt:variant>
        <vt:lpstr>Tema</vt:lpstr>
      </vt:variant>
      <vt:variant>
        <vt:i4>1</vt:i4>
      </vt:variant>
      <vt:variant>
        <vt:lpstr>Server OLE incorporati</vt:lpstr>
      </vt:variant>
      <vt:variant>
        <vt:i4>0</vt:i4>
      </vt:variant>
      <vt:variant>
        <vt:lpstr>Titoli diapositive</vt:lpstr>
      </vt:variant>
      <vt:variant>
        <vt:i4>1</vt:i4>
      </vt:variant>
    </vt:vector>
  </HeadingPairs>
  <TitlesOfParts>
    <vt:vector size="2" baseType="lpstr">
      <vt:lpstr>Struttura predefinita</vt:lpstr>
      <vt:lpstr>Diapositiva 1</vt:lpstr>
    </vt:vector>
  </TitlesOfParts>
  <Company>UNIVERSITA'  DELLA BASILICATA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LAURA</dc:creator>
  <cp:lastModifiedBy>utente</cp:lastModifiedBy>
  <cp:revision>410</cp:revision>
  <dcterms:created xsi:type="dcterms:W3CDTF">2011-09-29T08:56:10Z</dcterms:created>
  <dcterms:modified xsi:type="dcterms:W3CDTF">2015-06-08T06:30:22Z</dcterms:modified>
</cp:coreProperties>
</file>